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4" r:id="rId1"/>
  </p:sldMasterIdLst>
  <p:notesMasterIdLst>
    <p:notesMasterId r:id="rId11"/>
  </p:notesMasterIdLst>
  <p:handoutMasterIdLst>
    <p:handoutMasterId r:id="rId12"/>
  </p:handoutMasterIdLst>
  <p:sldIdLst>
    <p:sldId id="261" r:id="rId2"/>
    <p:sldId id="285" r:id="rId3"/>
    <p:sldId id="286" r:id="rId4"/>
    <p:sldId id="268" r:id="rId5"/>
    <p:sldId id="287" r:id="rId6"/>
    <p:sldId id="288" r:id="rId7"/>
    <p:sldId id="270" r:id="rId8"/>
    <p:sldId id="282" r:id="rId9"/>
    <p:sldId id="28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rma Burns" initials="IB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BEBE"/>
    <a:srgbClr val="54266D"/>
    <a:srgbClr val="ED1C24"/>
    <a:srgbClr val="F1B51C"/>
    <a:srgbClr val="8FAD15"/>
    <a:srgbClr val="007BB9"/>
    <a:srgbClr val="6E6E6E"/>
    <a:srgbClr val="E97B00"/>
    <a:srgbClr val="777877"/>
    <a:srgbClr val="F732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70" autoAdjust="0"/>
    <p:restoredTop sz="77801" autoAdjust="0"/>
  </p:normalViewPr>
  <p:slideViewPr>
    <p:cSldViewPr snapToGrid="0">
      <p:cViewPr varScale="1">
        <p:scale>
          <a:sx n="94" d="100"/>
          <a:sy n="94" d="100"/>
        </p:scale>
        <p:origin x="224" y="25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6E-0041-8D1B-96BBE9534E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6E-0041-8D1B-96BBE9534EA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6E-0041-8D1B-96BBE9534EA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6E-0041-8D1B-96BBE9534EA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6E-0041-8D1B-96BBE9534EA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6E-0041-8D1B-96BBE9534E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-100"/>
        <c:axId val="1006873264"/>
        <c:axId val="1006870608"/>
      </c:barChart>
      <c:catAx>
        <c:axId val="1006873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06870608"/>
        <c:crosses val="autoZero"/>
        <c:auto val="1"/>
        <c:lblAlgn val="ctr"/>
        <c:lblOffset val="100"/>
        <c:noMultiLvlLbl val="0"/>
      </c:catAx>
      <c:valAx>
        <c:axId val="10068706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068732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98C31-5321-E64C-A8D9-FAB2843059C8}" type="datetimeFigureOut">
              <a:rPr lang="en-US" smtClean="0"/>
              <a:pPr/>
              <a:t>4/16/18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4D9F7-9D24-E64D-90F1-A57DA2CD9B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450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6AA65-98F6-6F42-8C97-866162AECD52}" type="datetimeFigureOut">
              <a:rPr lang="en-US" smtClean="0"/>
              <a:pPr/>
              <a:t>4/16/18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3E642-38DC-844C-B05A-8BDBFAE864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964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–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1972" y="2508738"/>
            <a:ext cx="10062464" cy="1256218"/>
          </a:xfrm>
        </p:spPr>
        <p:txBody>
          <a:bodyPr anchor="b">
            <a:noAutofit/>
          </a:bodyPr>
          <a:lstStyle>
            <a:lvl1pPr algn="l">
              <a:lnSpc>
                <a:spcPts val="4200"/>
              </a:lnSpc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1973" y="4057118"/>
            <a:ext cx="10062464" cy="921337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 cap="all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39A6DF-FB0A-4140-B951-F4A80938BA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972" y="1139315"/>
            <a:ext cx="2844800" cy="647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C9A3F5-669E-9540-92F4-A99C0A4736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75023" y="6213322"/>
            <a:ext cx="2959100" cy="1651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3666A24-4B9E-A44C-811F-C25DB26C368B}"/>
              </a:ext>
            </a:extLst>
          </p:cNvPr>
          <p:cNvSpPr txBox="1"/>
          <p:nvPr userDrawn="1"/>
        </p:nvSpPr>
        <p:spPr>
          <a:xfrm>
            <a:off x="462455" y="6196746"/>
            <a:ext cx="6673027" cy="5618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www.wrksolutions.com</a:t>
            </a:r>
            <a:r>
              <a:rPr lang="en-US" sz="1200" b="0" kern="1200" dirty="0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 1.888.469.JOBS (5627)</a:t>
            </a:r>
          </a:p>
          <a:p>
            <a:pPr marL="0" marR="0" lvl="0" indent="0" algn="l" defTabSz="4572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Workforce Solutions is an equal opportunity employer/program. Auxiliary aids and services are available upon request to individuals with disabilities. </a:t>
            </a:r>
            <a:br>
              <a:rPr lang="en-US" sz="750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750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(Please request reasonable accommodations 48 hours in advance.)</a:t>
            </a:r>
            <a:r>
              <a:rPr lang="en-US" sz="750" b="1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Relay Texas:</a:t>
            </a:r>
            <a:r>
              <a:rPr lang="en-US" sz="750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1.800.735.2989 (TDD) 1.800.735.2988 (voice) or 711</a:t>
            </a:r>
            <a:endParaRPr lang="en-US" sz="800" b="0" kern="1200" dirty="0">
              <a:solidFill>
                <a:srgbClr val="777877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–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1972" y="2508738"/>
            <a:ext cx="10062464" cy="1256218"/>
          </a:xfrm>
        </p:spPr>
        <p:txBody>
          <a:bodyPr anchor="b">
            <a:noAutofit/>
          </a:bodyPr>
          <a:lstStyle>
            <a:lvl1pPr algn="l">
              <a:lnSpc>
                <a:spcPts val="4200"/>
              </a:lnSpc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1973" y="4057118"/>
            <a:ext cx="10062464" cy="921337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 cap="all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39A6DF-FB0A-4140-B951-F4A80938BA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972" y="1139315"/>
            <a:ext cx="2844800" cy="647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C9A3F5-669E-9540-92F4-A99C0A4736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75023" y="6213322"/>
            <a:ext cx="2959100" cy="1651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3666A24-4B9E-A44C-811F-C25DB26C368B}"/>
              </a:ext>
            </a:extLst>
          </p:cNvPr>
          <p:cNvSpPr txBox="1"/>
          <p:nvPr userDrawn="1"/>
        </p:nvSpPr>
        <p:spPr>
          <a:xfrm>
            <a:off x="462455" y="6196746"/>
            <a:ext cx="6673027" cy="5618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www.wrksolutions.com</a:t>
            </a:r>
            <a:r>
              <a:rPr lang="en-US" sz="1200" b="0" kern="1200" dirty="0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 1.888.469.JOBS (5627)</a:t>
            </a:r>
          </a:p>
          <a:p>
            <a:pPr marL="0" marR="0" lvl="0" indent="0" algn="l" defTabSz="4572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Workforce Solutions is an equal opportunity employer/program. Auxiliary aids and services are available upon request to individuals with disabilities. </a:t>
            </a:r>
            <a:br>
              <a:rPr lang="en-US" sz="750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750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(Please request reasonable accommodations 48 hours in advance.)</a:t>
            </a:r>
            <a:r>
              <a:rPr lang="en-US" sz="750" b="1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Relay Texas:</a:t>
            </a:r>
            <a:r>
              <a:rPr lang="en-US" sz="750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1.800.735.2989 (TDD) 1.800.735.2988 (voice) or 711</a:t>
            </a:r>
            <a:endParaRPr lang="en-US" sz="800" b="0" kern="1200" dirty="0">
              <a:solidFill>
                <a:srgbClr val="777877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64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–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1972" y="2508738"/>
            <a:ext cx="10062464" cy="1256218"/>
          </a:xfrm>
        </p:spPr>
        <p:txBody>
          <a:bodyPr anchor="b">
            <a:noAutofit/>
          </a:bodyPr>
          <a:lstStyle>
            <a:lvl1pPr algn="l">
              <a:lnSpc>
                <a:spcPts val="4200"/>
              </a:lnSpc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1973" y="4057118"/>
            <a:ext cx="10062464" cy="921337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 cap="all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39A6DF-FB0A-4140-B951-F4A80938BA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972" y="1139315"/>
            <a:ext cx="2844800" cy="647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C9A3F5-669E-9540-92F4-A99C0A4736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75023" y="6213322"/>
            <a:ext cx="2959100" cy="1651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3666A24-4B9E-A44C-811F-C25DB26C368B}"/>
              </a:ext>
            </a:extLst>
          </p:cNvPr>
          <p:cNvSpPr txBox="1"/>
          <p:nvPr userDrawn="1"/>
        </p:nvSpPr>
        <p:spPr>
          <a:xfrm>
            <a:off x="462455" y="6196746"/>
            <a:ext cx="6673027" cy="5618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www.wrksolutions.com</a:t>
            </a:r>
            <a:r>
              <a:rPr lang="en-US" sz="1200" b="0" kern="1200" dirty="0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 1.888.469.JOBS (5627)</a:t>
            </a:r>
          </a:p>
          <a:p>
            <a:pPr marL="0" marR="0" lvl="0" indent="0" algn="l" defTabSz="4572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Workforce Solutions is an equal opportunity employer/program. Auxiliary aids and services are available upon request to individuals with disabilities. </a:t>
            </a:r>
            <a:br>
              <a:rPr lang="en-US" sz="750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750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(Please request reasonable accommodations 48 hours in advance.)</a:t>
            </a:r>
            <a:r>
              <a:rPr lang="en-US" sz="750" b="1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Relay Texas:</a:t>
            </a:r>
            <a:r>
              <a:rPr lang="en-US" sz="750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1.800.735.2989 (TDD) 1.800.735.2988 (voice) or 711</a:t>
            </a:r>
            <a:endParaRPr lang="en-US" sz="800" b="0" kern="1200" dirty="0">
              <a:solidFill>
                <a:srgbClr val="777877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35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– 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4E48F-748D-1B40-AF86-648891E6E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84764"/>
            <a:ext cx="6400800" cy="1005840"/>
          </a:xfrm>
        </p:spPr>
        <p:txBody>
          <a:bodyPr anchor="ctr"/>
          <a:lstStyle>
            <a:lvl1pPr>
              <a:lnSpc>
                <a:spcPts val="3400"/>
              </a:lnSpc>
              <a:defRPr sz="3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2293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–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4E48F-748D-1B40-AF86-648891E6E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84764"/>
            <a:ext cx="6400800" cy="1005840"/>
          </a:xfrm>
        </p:spPr>
        <p:txBody>
          <a:bodyPr anchor="ctr"/>
          <a:lstStyle>
            <a:lvl1pPr>
              <a:lnSpc>
                <a:spcPts val="3400"/>
              </a:lnSpc>
              <a:defRPr sz="3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915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–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4E48F-748D-1B40-AF86-648891E6E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84764"/>
            <a:ext cx="6400800" cy="1005840"/>
          </a:xfrm>
        </p:spPr>
        <p:txBody>
          <a:bodyPr anchor="ctr"/>
          <a:lstStyle>
            <a:lvl1pPr>
              <a:lnSpc>
                <a:spcPts val="3400"/>
              </a:lnSpc>
              <a:defRPr sz="3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5307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71FC141-B2D5-E348-A09E-E1F21D2D99CC}"/>
              </a:ext>
            </a:extLst>
          </p:cNvPr>
          <p:cNvGrpSpPr/>
          <p:nvPr userDrawn="1"/>
        </p:nvGrpSpPr>
        <p:grpSpPr>
          <a:xfrm>
            <a:off x="0" y="7079812"/>
            <a:ext cx="5151859" cy="452673"/>
            <a:chOff x="443621" y="5576935"/>
            <a:chExt cx="5097100" cy="45267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B0C23F5-86D7-A94C-B55F-7FF0F49FA8CD}"/>
                </a:ext>
              </a:extLst>
            </p:cNvPr>
            <p:cNvSpPr/>
            <p:nvPr/>
          </p:nvSpPr>
          <p:spPr>
            <a:xfrm>
              <a:off x="443621" y="5576935"/>
              <a:ext cx="452673" cy="452673"/>
            </a:xfrm>
            <a:prstGeom prst="rect">
              <a:avLst/>
            </a:prstGeom>
            <a:solidFill>
              <a:srgbClr val="E97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75B83E3-A6F3-FF46-9F4D-CD20DB06F413}"/>
                </a:ext>
              </a:extLst>
            </p:cNvPr>
            <p:cNvSpPr/>
            <p:nvPr/>
          </p:nvSpPr>
          <p:spPr>
            <a:xfrm>
              <a:off x="1107112" y="5576935"/>
              <a:ext cx="452673" cy="452673"/>
            </a:xfrm>
            <a:prstGeom prst="rect">
              <a:avLst/>
            </a:prstGeom>
            <a:solidFill>
              <a:srgbClr val="6E6E6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1FE8323-1924-594C-A190-DC7143DBF8A7}"/>
                </a:ext>
              </a:extLst>
            </p:cNvPr>
            <p:cNvSpPr/>
            <p:nvPr/>
          </p:nvSpPr>
          <p:spPr>
            <a:xfrm>
              <a:off x="1770602" y="5576935"/>
              <a:ext cx="452673" cy="452673"/>
            </a:xfrm>
            <a:prstGeom prst="rect">
              <a:avLst/>
            </a:prstGeom>
            <a:solidFill>
              <a:srgbClr val="007BB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29496BB-036C-EA48-884A-FCCC4A1D6E34}"/>
                </a:ext>
              </a:extLst>
            </p:cNvPr>
            <p:cNvSpPr/>
            <p:nvPr/>
          </p:nvSpPr>
          <p:spPr>
            <a:xfrm>
              <a:off x="2434093" y="5576935"/>
              <a:ext cx="452673" cy="452673"/>
            </a:xfrm>
            <a:prstGeom prst="rect">
              <a:avLst/>
            </a:prstGeom>
            <a:solidFill>
              <a:srgbClr val="8FAD1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C2C59CD-E254-004E-B28B-112639D57759}"/>
                </a:ext>
              </a:extLst>
            </p:cNvPr>
            <p:cNvSpPr/>
            <p:nvPr/>
          </p:nvSpPr>
          <p:spPr>
            <a:xfrm>
              <a:off x="3097583" y="5576935"/>
              <a:ext cx="452673" cy="452673"/>
            </a:xfrm>
            <a:prstGeom prst="rect">
              <a:avLst/>
            </a:prstGeom>
            <a:solidFill>
              <a:srgbClr val="F1B51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AE452AD-9399-374C-BDCC-E526BE1DB4EB}"/>
                </a:ext>
              </a:extLst>
            </p:cNvPr>
            <p:cNvSpPr/>
            <p:nvPr/>
          </p:nvSpPr>
          <p:spPr>
            <a:xfrm>
              <a:off x="3761074" y="5576935"/>
              <a:ext cx="452673" cy="452673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D30C396-ACE2-FB45-9139-BDB8D96C3BAE}"/>
                </a:ext>
              </a:extLst>
            </p:cNvPr>
            <p:cNvSpPr/>
            <p:nvPr/>
          </p:nvSpPr>
          <p:spPr>
            <a:xfrm>
              <a:off x="4424566" y="5576935"/>
              <a:ext cx="452673" cy="452673"/>
            </a:xfrm>
            <a:prstGeom prst="rect">
              <a:avLst/>
            </a:prstGeom>
            <a:solidFill>
              <a:srgbClr val="54266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5B90DFF-0F75-A543-822C-AD009B8E7E88}"/>
                </a:ext>
              </a:extLst>
            </p:cNvPr>
            <p:cNvSpPr/>
            <p:nvPr/>
          </p:nvSpPr>
          <p:spPr>
            <a:xfrm>
              <a:off x="5088048" y="5576935"/>
              <a:ext cx="452673" cy="45267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no 1s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179388" indent="-182880">
              <a:buClr>
                <a:schemeClr val="tx2"/>
              </a:buClr>
              <a:tabLst/>
              <a:defRPr/>
            </a:lvl2pPr>
            <a:lvl3pPr marL="365760" indent="-180975">
              <a:tabLst/>
              <a:defRPr/>
            </a:lvl3pPr>
            <a:lvl4pPr marL="576263" indent="-180975">
              <a:tabLst/>
              <a:defRPr/>
            </a:lvl4pPr>
            <a:lvl5pPr marL="746125" indent="-179388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7A24867-0F2C-B248-93F2-8D827742AB2D}"/>
              </a:ext>
            </a:extLst>
          </p:cNvPr>
          <p:cNvGrpSpPr/>
          <p:nvPr userDrawn="1"/>
        </p:nvGrpSpPr>
        <p:grpSpPr>
          <a:xfrm>
            <a:off x="0" y="7079812"/>
            <a:ext cx="5151859" cy="452673"/>
            <a:chOff x="443621" y="5576935"/>
            <a:chExt cx="5097100" cy="45267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F15DB1A-0D15-A743-8FA3-65297A65CA81}"/>
                </a:ext>
              </a:extLst>
            </p:cNvPr>
            <p:cNvSpPr/>
            <p:nvPr/>
          </p:nvSpPr>
          <p:spPr>
            <a:xfrm>
              <a:off x="443621" y="5576935"/>
              <a:ext cx="452673" cy="452673"/>
            </a:xfrm>
            <a:prstGeom prst="rect">
              <a:avLst/>
            </a:prstGeom>
            <a:solidFill>
              <a:srgbClr val="E97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7B47BB7-4D46-B143-9EE0-EF607B5C9E62}"/>
                </a:ext>
              </a:extLst>
            </p:cNvPr>
            <p:cNvSpPr/>
            <p:nvPr/>
          </p:nvSpPr>
          <p:spPr>
            <a:xfrm>
              <a:off x="1107112" y="5576935"/>
              <a:ext cx="452673" cy="452673"/>
            </a:xfrm>
            <a:prstGeom prst="rect">
              <a:avLst/>
            </a:prstGeom>
            <a:solidFill>
              <a:srgbClr val="6E6E6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9E01B1A-7A3F-8745-8573-C7DC73F5B3C7}"/>
                </a:ext>
              </a:extLst>
            </p:cNvPr>
            <p:cNvSpPr/>
            <p:nvPr/>
          </p:nvSpPr>
          <p:spPr>
            <a:xfrm>
              <a:off x="1770602" y="5576935"/>
              <a:ext cx="452673" cy="452673"/>
            </a:xfrm>
            <a:prstGeom prst="rect">
              <a:avLst/>
            </a:prstGeom>
            <a:solidFill>
              <a:srgbClr val="007BB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8F3A7DD-A02F-DF44-BFB2-50C6ED790AB5}"/>
                </a:ext>
              </a:extLst>
            </p:cNvPr>
            <p:cNvSpPr/>
            <p:nvPr/>
          </p:nvSpPr>
          <p:spPr>
            <a:xfrm>
              <a:off x="2434093" y="5576935"/>
              <a:ext cx="452673" cy="452673"/>
            </a:xfrm>
            <a:prstGeom prst="rect">
              <a:avLst/>
            </a:prstGeom>
            <a:solidFill>
              <a:srgbClr val="8FAD1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177A885-3F60-3247-8C05-3B8889523CA3}"/>
                </a:ext>
              </a:extLst>
            </p:cNvPr>
            <p:cNvSpPr/>
            <p:nvPr/>
          </p:nvSpPr>
          <p:spPr>
            <a:xfrm>
              <a:off x="3097583" y="5576935"/>
              <a:ext cx="452673" cy="452673"/>
            </a:xfrm>
            <a:prstGeom prst="rect">
              <a:avLst/>
            </a:prstGeom>
            <a:solidFill>
              <a:srgbClr val="F1B51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514105A-3EA3-A14C-A9CA-C258BAACAF30}"/>
                </a:ext>
              </a:extLst>
            </p:cNvPr>
            <p:cNvSpPr/>
            <p:nvPr/>
          </p:nvSpPr>
          <p:spPr>
            <a:xfrm>
              <a:off x="3761074" y="5576935"/>
              <a:ext cx="452673" cy="452673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8C2B772-6392-754A-B368-51CBE651CE1D}"/>
                </a:ext>
              </a:extLst>
            </p:cNvPr>
            <p:cNvSpPr/>
            <p:nvPr/>
          </p:nvSpPr>
          <p:spPr>
            <a:xfrm>
              <a:off x="4424566" y="5576935"/>
              <a:ext cx="452673" cy="452673"/>
            </a:xfrm>
            <a:prstGeom prst="rect">
              <a:avLst/>
            </a:prstGeom>
            <a:solidFill>
              <a:srgbClr val="54266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E5BAE0B-7B0B-3941-BDED-B0A365BE4142}"/>
                </a:ext>
              </a:extLst>
            </p:cNvPr>
            <p:cNvSpPr/>
            <p:nvPr/>
          </p:nvSpPr>
          <p:spPr>
            <a:xfrm>
              <a:off x="5088048" y="5576935"/>
              <a:ext cx="452673" cy="45267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164945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07F4-ECD2-524F-BF9E-7F1F13F5D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11201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823B4071-2FCC-1B42-8581-FACBB39B0CB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57200" y="1061064"/>
            <a:ext cx="6400800" cy="50292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163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F148AB-2BF8-B949-8500-FA1BB1FE6B9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470"/>
            <a:ext cx="12179300" cy="9007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71AE48-B909-4441-A212-B5BC1CA682E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362391" y="6280464"/>
            <a:ext cx="1600200" cy="355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11201400" cy="914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1064"/>
            <a:ext cx="11201400" cy="5257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94" r:id="rId2"/>
    <p:sldLayoutId id="2147483695" r:id="rId3"/>
    <p:sldLayoutId id="2147483685" r:id="rId4"/>
    <p:sldLayoutId id="2147483692" r:id="rId5"/>
    <p:sldLayoutId id="2147483693" r:id="rId6"/>
    <p:sldLayoutId id="2147483677" r:id="rId7"/>
    <p:sldLayoutId id="2147483688" r:id="rId8"/>
    <p:sldLayoutId id="2147483689" r:id="rId9"/>
    <p:sldLayoutId id="2147483675" r:id="rId10"/>
  </p:sldLayoutIdLst>
  <p:hf sldNum="0" hdr="0" dt="0"/>
  <p:txStyles>
    <p:titleStyle>
      <a:lvl1pPr algn="l" defTabSz="457200" rtl="0" eaLnBrk="1" latinLnBrk="0" hangingPunct="1">
        <a:lnSpc>
          <a:spcPts val="3100"/>
        </a:lnSpc>
        <a:spcBef>
          <a:spcPct val="0"/>
        </a:spcBef>
        <a:buNone/>
        <a:defRPr sz="2600" b="1" i="0" kern="1200" cap="none" spc="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2880" indent="-182880" algn="l" defTabSz="457200" rtl="0" eaLnBrk="1" latinLnBrk="0" hangingPunct="1">
        <a:lnSpc>
          <a:spcPts val="2800"/>
        </a:lnSpc>
        <a:spcBef>
          <a:spcPts val="300"/>
        </a:spcBef>
        <a:spcAft>
          <a:spcPts val="300"/>
        </a:spcAft>
        <a:buFont typeface="Arial"/>
        <a:buChar char="•"/>
        <a:tabLst/>
        <a:defRPr sz="2200" b="1" kern="1200" spc="0" baseline="0">
          <a:solidFill>
            <a:schemeClr val="tx2"/>
          </a:solidFill>
          <a:latin typeface="Arial"/>
          <a:ea typeface="+mn-ea"/>
          <a:cs typeface="Arial"/>
        </a:defRPr>
      </a:lvl1pPr>
      <a:lvl2pPr marL="365760" indent="-182880" algn="l" defTabSz="457200" rtl="0" eaLnBrk="1" latinLnBrk="0" hangingPunct="1">
        <a:lnSpc>
          <a:spcPts val="2800"/>
        </a:lnSpc>
        <a:spcBef>
          <a:spcPts val="3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tabLst/>
        <a:defRPr sz="2200" kern="1200" spc="0" baseline="0">
          <a:solidFill>
            <a:schemeClr val="tx1"/>
          </a:solidFill>
          <a:latin typeface="Arial"/>
          <a:ea typeface="+mn-ea"/>
          <a:cs typeface="Arial"/>
        </a:defRPr>
      </a:lvl2pPr>
      <a:lvl3pPr marL="548640" indent="-182880" algn="l" defTabSz="457200" rtl="0" eaLnBrk="1" latinLnBrk="0" hangingPunct="1">
        <a:lnSpc>
          <a:spcPts val="2800"/>
        </a:lnSpc>
        <a:spcBef>
          <a:spcPts val="0"/>
        </a:spcBef>
        <a:spcAft>
          <a:spcPts val="600"/>
        </a:spcAft>
        <a:buFont typeface="Arial"/>
        <a:buChar char="•"/>
        <a:defRPr sz="2200" kern="1200" spc="0" baseline="0">
          <a:solidFill>
            <a:schemeClr val="tx1"/>
          </a:solidFill>
          <a:latin typeface="Arial"/>
          <a:ea typeface="+mn-ea"/>
          <a:cs typeface="Arial"/>
        </a:defRPr>
      </a:lvl3pPr>
      <a:lvl4pPr marL="731520" indent="-182880" algn="l" defTabSz="457200" rtl="0" eaLnBrk="1" latinLnBrk="0" hangingPunct="1">
        <a:spcBef>
          <a:spcPts val="0"/>
        </a:spcBef>
        <a:spcAft>
          <a:spcPts val="600"/>
        </a:spcAft>
        <a:buFont typeface=".AppleSystemUIFont"/>
        <a:buChar char="–"/>
        <a:tabLst/>
        <a:defRPr sz="1800" kern="1200" spc="0" baseline="0">
          <a:solidFill>
            <a:schemeClr val="tx1"/>
          </a:solidFill>
          <a:latin typeface="Arial"/>
          <a:ea typeface="+mn-ea"/>
          <a:cs typeface="Arial"/>
        </a:defRPr>
      </a:lvl4pPr>
      <a:lvl5pPr marL="914400" indent="-182880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»"/>
        <a:tabLst/>
        <a:defRPr sz="1800" kern="1200" spc="0" baseline="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C570D4-4422-5B49-807C-B6444A9770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 goes here, </a:t>
            </a:r>
            <a:br>
              <a:rPr lang="en-US" dirty="0"/>
            </a:br>
            <a:r>
              <a:rPr lang="en-US" dirty="0"/>
              <a:t>Long if needed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C0B465F-1785-2349-AC57-F23D4D6178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063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C570D4-4422-5B49-807C-B6444A9770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 goes here, </a:t>
            </a:r>
            <a:br>
              <a:rPr lang="en-US" dirty="0"/>
            </a:br>
            <a:r>
              <a:rPr lang="en-US" dirty="0"/>
              <a:t>Long if needed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C0B465F-1785-2349-AC57-F23D4D6178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62326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C570D4-4422-5B49-807C-B6444A9770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 goes here, </a:t>
            </a:r>
            <a:br>
              <a:rPr lang="en-US" dirty="0"/>
            </a:br>
            <a:r>
              <a:rPr lang="en-US" dirty="0"/>
              <a:t>Long if needed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C0B465F-1785-2349-AC57-F23D4D6178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1682951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1022AB-69D7-9B48-986E-60ACDBB4B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Divider Title Goes Here,</a:t>
            </a:r>
            <a:br>
              <a:rPr lang="en-US" dirty="0"/>
            </a:br>
            <a:r>
              <a:rPr lang="en-US" dirty="0"/>
              <a:t>Two Lines If Needed</a:t>
            </a:r>
          </a:p>
        </p:txBody>
      </p:sp>
    </p:spTree>
    <p:extLst>
      <p:ext uri="{BB962C8B-B14F-4D97-AF65-F5344CB8AC3E}">
        <p14:creationId xmlns:p14="http://schemas.microsoft.com/office/powerpoint/2010/main" val="3898384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1022AB-69D7-9B48-986E-60ACDBB4B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Divider Title Goes Here,</a:t>
            </a:r>
            <a:br>
              <a:rPr lang="en-US" dirty="0"/>
            </a:br>
            <a:r>
              <a:rPr lang="en-US" dirty="0"/>
              <a:t>Two Lines If Needed</a:t>
            </a:r>
          </a:p>
        </p:txBody>
      </p:sp>
    </p:spTree>
    <p:extLst>
      <p:ext uri="{BB962C8B-B14F-4D97-AF65-F5344CB8AC3E}">
        <p14:creationId xmlns:p14="http://schemas.microsoft.com/office/powerpoint/2010/main" val="3954121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1022AB-69D7-9B48-986E-60ACDBB4B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Divider Title Goes Here,</a:t>
            </a:r>
            <a:br>
              <a:rPr lang="en-US" dirty="0"/>
            </a:br>
            <a:r>
              <a:rPr lang="en-US" dirty="0"/>
              <a:t>Two Lines If Needed</a:t>
            </a:r>
          </a:p>
        </p:txBody>
      </p:sp>
    </p:spTree>
    <p:extLst>
      <p:ext uri="{BB962C8B-B14F-4D97-AF65-F5344CB8AC3E}">
        <p14:creationId xmlns:p14="http://schemas.microsoft.com/office/powerpoint/2010/main" val="878450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A4BBFB-4AA5-4544-A6E9-EA71F3EDA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Title Goes Here, </a:t>
            </a:r>
            <a:br>
              <a:rPr lang="en-US" dirty="0"/>
            </a:br>
            <a:r>
              <a:rPr lang="en-US" dirty="0"/>
              <a:t>Two Lines Can Fit If Needed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C98ACB-83DA-C647-997A-A272E9D71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Option with no bullet on first line</a:t>
            </a:r>
          </a:p>
          <a:p>
            <a:pPr lvl="1"/>
            <a:r>
              <a:rPr lang="en-US" dirty="0"/>
              <a:t>Supporting Text</a:t>
            </a:r>
          </a:p>
          <a:p>
            <a:pPr lvl="1"/>
            <a:r>
              <a:rPr lang="en-US" dirty="0"/>
              <a:t>Supporting Text</a:t>
            </a:r>
          </a:p>
          <a:p>
            <a:pPr lvl="1"/>
            <a:r>
              <a:rPr lang="en-US" dirty="0"/>
              <a:t>Supporting Text</a:t>
            </a:r>
          </a:p>
          <a:p>
            <a:pPr lvl="3"/>
            <a:r>
              <a:rPr lang="en-US" dirty="0"/>
              <a:t>More Supporting Text</a:t>
            </a:r>
          </a:p>
          <a:p>
            <a:pPr lvl="3"/>
            <a:r>
              <a:rPr lang="en-US" dirty="0"/>
              <a:t>More Supporting Text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279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A4BBFB-4AA5-4544-A6E9-EA71F3EDA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Page Title Goes Here, </a:t>
            </a:r>
            <a:br>
              <a:rPr lang="en-US"/>
            </a:br>
            <a:r>
              <a:rPr lang="en-US"/>
              <a:t>Two Lines Can Fit If Needed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C98ACB-83DA-C647-997A-A272E9D71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Option with first line bullet</a:t>
            </a:r>
          </a:p>
          <a:p>
            <a:pPr lvl="1"/>
            <a:r>
              <a:rPr lang="en-US"/>
              <a:t>Supporting Text</a:t>
            </a:r>
          </a:p>
          <a:p>
            <a:pPr lvl="1"/>
            <a:r>
              <a:rPr lang="en-US"/>
              <a:t>Supporting Text</a:t>
            </a:r>
          </a:p>
          <a:p>
            <a:pPr lvl="1"/>
            <a:r>
              <a:rPr lang="en-US"/>
              <a:t>Supporting Text</a:t>
            </a:r>
          </a:p>
          <a:p>
            <a:pPr lvl="3"/>
            <a:r>
              <a:rPr lang="en-US"/>
              <a:t>More Supporting Text</a:t>
            </a:r>
          </a:p>
          <a:p>
            <a:pPr lvl="3"/>
            <a:r>
              <a:rPr lang="en-US"/>
              <a:t>More Supporting Text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673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0EA90-082C-2B45-9CE3-75EE0FD23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Page Title Goes Here, Long If Needed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177947E-24A9-F442-8347-EF17286041AD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680047746"/>
              </p:ext>
            </p:extLst>
          </p:nvPr>
        </p:nvGraphicFramePr>
        <p:xfrm>
          <a:off x="457200" y="1060450"/>
          <a:ext cx="6400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1296189"/>
      </p:ext>
    </p:extLst>
  </p:cSld>
  <p:clrMapOvr>
    <a:masterClrMapping/>
  </p:clrMapOvr>
</p:sld>
</file>

<file path=ppt/theme/theme1.xml><?xml version="1.0" encoding="utf-8"?>
<a:theme xmlns:a="http://schemas.openxmlformats.org/drawingml/2006/main" name="HGAC_roundtable_template_0330">
  <a:themeElements>
    <a:clrScheme name="HGAC">
      <a:dk1>
        <a:srgbClr val="000000"/>
      </a:dk1>
      <a:lt1>
        <a:srgbClr val="FFFFFF"/>
      </a:lt1>
      <a:dk2>
        <a:srgbClr val="007BB9"/>
      </a:dk2>
      <a:lt2>
        <a:srgbClr val="BDBDBD"/>
      </a:lt2>
      <a:accent1>
        <a:srgbClr val="E97B00"/>
      </a:accent1>
      <a:accent2>
        <a:srgbClr val="6D6D6D"/>
      </a:accent2>
      <a:accent3>
        <a:srgbClr val="007BB9"/>
      </a:accent3>
      <a:accent4>
        <a:srgbClr val="8EAC15"/>
      </a:accent4>
      <a:accent5>
        <a:srgbClr val="F0B51C"/>
      </a:accent5>
      <a:accent6>
        <a:srgbClr val="EC1C24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5E9E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flat" cmpd="sng" algn="ctr">
          <a:solidFill>
            <a:srgbClr val="E38D1A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gac127_ppt3_standard_0411" id="{1A77669D-629B-E54E-A6E0-F91C3FAEEE15}" vid="{451113DE-457F-0B45-8C3D-213B9DE8E8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HGAC_roundtable_template_0330</Template>
  <TotalTime>103</TotalTime>
  <Words>90</Words>
  <Application>Microsoft Macintosh PowerPoint</Application>
  <PresentationFormat>Widescreen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.AppleSystemUIFont</vt:lpstr>
      <vt:lpstr>Arial</vt:lpstr>
      <vt:lpstr>Calibri</vt:lpstr>
      <vt:lpstr>HGAC_roundtable_template_0330</vt:lpstr>
      <vt:lpstr>Presentation Title goes here,  Long if needed</vt:lpstr>
      <vt:lpstr>Presentation Title goes here,  Long if needed</vt:lpstr>
      <vt:lpstr>Presentation Title goes here,  Long if needed</vt:lpstr>
      <vt:lpstr>Divider Title Goes Here, Two Lines If Needed</vt:lpstr>
      <vt:lpstr>Divider Title Goes Here, Two Lines If Needed</vt:lpstr>
      <vt:lpstr>Divider Title Goes Here, Two Lines If Needed</vt:lpstr>
      <vt:lpstr>Page Title Goes Here,  Two Lines Can Fit If Needed</vt:lpstr>
      <vt:lpstr>Page Title Goes Here,  Two Lines Can Fit If Needed</vt:lpstr>
      <vt:lpstr>Page Title Goes Here, Long If Needed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Title Goes Here</dc:title>
  <dc:creator>Irma Burns</dc:creator>
  <cp:lastModifiedBy>Irma Burns</cp:lastModifiedBy>
  <cp:revision>28</cp:revision>
  <dcterms:created xsi:type="dcterms:W3CDTF">2018-04-12T02:17:25Z</dcterms:created>
  <dcterms:modified xsi:type="dcterms:W3CDTF">2018-04-16T19:14:59Z</dcterms:modified>
</cp:coreProperties>
</file>