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21"/>
  </p:notesMasterIdLst>
  <p:handoutMasterIdLst>
    <p:handoutMasterId r:id="rId22"/>
  </p:handoutMasterIdLst>
  <p:sldIdLst>
    <p:sldId id="261" r:id="rId5"/>
    <p:sldId id="285" r:id="rId6"/>
    <p:sldId id="286" r:id="rId7"/>
    <p:sldId id="289" r:id="rId8"/>
    <p:sldId id="290" r:id="rId9"/>
    <p:sldId id="306" r:id="rId10"/>
    <p:sldId id="287" r:id="rId11"/>
    <p:sldId id="299" r:id="rId12"/>
    <p:sldId id="302" r:id="rId13"/>
    <p:sldId id="292" r:id="rId14"/>
    <p:sldId id="300" r:id="rId15"/>
    <p:sldId id="307" r:id="rId16"/>
    <p:sldId id="301" r:id="rId17"/>
    <p:sldId id="295" r:id="rId18"/>
    <p:sldId id="297" r:id="rId19"/>
    <p:sldId id="298" r:id="rId2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9"/>
    <a:srgbClr val="DB5C1E"/>
    <a:srgbClr val="BEBEBE"/>
    <a:srgbClr val="54266D"/>
    <a:srgbClr val="ED1C24"/>
    <a:srgbClr val="F1B51C"/>
    <a:srgbClr val="8FAD15"/>
    <a:srgbClr val="6E6E6E"/>
    <a:srgbClr val="E97B00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5" autoAdjust="0"/>
    <p:restoredTop sz="84741" autoAdjust="0"/>
  </p:normalViewPr>
  <p:slideViewPr>
    <p:cSldViewPr snapToGrid="0">
      <p:cViewPr varScale="1">
        <p:scale>
          <a:sx n="56" d="100"/>
          <a:sy n="56" d="100"/>
        </p:scale>
        <p:origin x="117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A698C31-5321-E64C-A8D9-FAB2843059C8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354D9F7-9D24-E64D-90F1-A57DA2CD9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5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F76AA65-98F6-6F42-8C97-866162AECD5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13E642-38DC-844C-B05A-8BDBFAE8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ster.co.uk/career-advice/article/what-are-the-most-common-job-interview-questi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ster.co.uk/career-advice/article/what-are-the-most-common-job-interview-question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slide on point #8 page 60 of the Instructor Guide</a:t>
            </a:r>
          </a:p>
          <a:p>
            <a:endParaRPr lang="en-US" dirty="0"/>
          </a:p>
          <a:p>
            <a:r>
              <a:rPr lang="en-US" dirty="0"/>
              <a:t>SPEED INTERVIEWING</a:t>
            </a:r>
          </a:p>
          <a:p>
            <a:pPr defTabSz="462229">
              <a:defRPr/>
            </a:pPr>
            <a:r>
              <a:rPr lang="en-US" dirty="0"/>
              <a:t>Observations</a:t>
            </a:r>
          </a:p>
          <a:p>
            <a:endParaRPr lang="en-US" dirty="0"/>
          </a:p>
          <a:p>
            <a:pPr rtl="0" eaLnBrk="1" fontAlgn="auto" latinLnBrk="0" hangingPunct="1"/>
            <a:endParaRPr lang="en-US" dirty="0"/>
          </a:p>
          <a:p>
            <a:pPr rtl="0" eaLnBrk="1" fontAlgn="auto" latinLnBrk="0" hangingPunct="1"/>
            <a:r>
              <a:rPr lang="en-US" dirty="0"/>
              <a:t>Volume  </a:t>
            </a:r>
          </a:p>
          <a:p>
            <a:pPr rtl="0" eaLnBrk="1" fontAlgn="auto" latinLnBrk="0" hangingPunct="1"/>
            <a:r>
              <a:rPr lang="en-US" dirty="0"/>
              <a:t>Eye Contact </a:t>
            </a:r>
          </a:p>
          <a:p>
            <a:pPr rtl="0" eaLnBrk="1" fontAlgn="auto" latinLnBrk="0" hangingPunct="1"/>
            <a:r>
              <a:rPr lang="en-US" dirty="0"/>
              <a:t>  </a:t>
            </a:r>
          </a:p>
          <a:p>
            <a:pPr rtl="0" eaLnBrk="1" fontAlgn="auto" latinLnBrk="0" hangingPunct="1"/>
            <a:r>
              <a:rPr lang="en-US" dirty="0"/>
              <a:t>Body Language  </a:t>
            </a:r>
          </a:p>
          <a:p>
            <a:pPr rtl="0" eaLnBrk="1" fontAlgn="auto" latinLnBrk="0" hangingPunct="1"/>
            <a:r>
              <a:rPr lang="en-US" dirty="0"/>
              <a:t>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6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slide at</a:t>
            </a:r>
            <a:r>
              <a:rPr lang="en-US" baseline="0" dirty="0"/>
              <a:t> introduction to lesson ROUND ROBIN INTERVIEWS page 62 of Instructor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6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slide for point #1 page 62 of Instructor Guide</a:t>
            </a:r>
          </a:p>
          <a:p>
            <a:endParaRPr lang="en-US" dirty="0"/>
          </a:p>
          <a:p>
            <a:r>
              <a:rPr lang="en-US" dirty="0"/>
              <a:t>What is a behavioral</a:t>
            </a:r>
            <a:r>
              <a:rPr lang="en-US" baseline="0" dirty="0"/>
              <a:t> interview question? </a:t>
            </a:r>
            <a:r>
              <a:rPr lang="en-US" dirty="0"/>
              <a:t>Behavioral interviews</a:t>
            </a:r>
            <a:r>
              <a:rPr lang="en-US" baseline="0" dirty="0"/>
              <a:t> make it more difficult to bluff.. CAR statements provide the structure for the most favorable response to this type of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9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slide on point #3 page 64 of Instructor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8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slide as</a:t>
            </a:r>
            <a:r>
              <a:rPr lang="en-US" baseline="0" dirty="0"/>
              <a:t> the TURNING THE TABLES lesson is introduced on page 66 of Instructor Guide</a:t>
            </a:r>
          </a:p>
          <a:p>
            <a:endParaRPr lang="en-US" baseline="0" dirty="0"/>
          </a:p>
          <a:p>
            <a:r>
              <a:rPr lang="en-US" baseline="0" dirty="0"/>
              <a:t>Show video at end of the lesson (https://www.youtube.com/watch?v=nawXGma_65w)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5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slide as you introduce the lesson on page 71 of </a:t>
            </a:r>
            <a:r>
              <a:rPr lang="en-US"/>
              <a:t>Instructor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purpose – PLEASE DO NOT READ</a:t>
            </a:r>
            <a:r>
              <a:rPr lang="en-US" baseline="0" dirty="0"/>
              <a:t> THE SLIDE</a:t>
            </a:r>
            <a:endParaRPr lang="en-US" dirty="0"/>
          </a:p>
          <a:p>
            <a:r>
              <a:rPr lang="en-US" dirty="0"/>
              <a:t>Could show interview</a:t>
            </a:r>
            <a:r>
              <a:rPr lang="en-US" baseline="0" dirty="0"/>
              <a:t> attire video here or at end if time permits (https://www.youtube.com/watch?v=nubwMHP1ej4)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2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on point #9 pace 47 of Instructor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</a:t>
            </a:r>
            <a:r>
              <a:rPr lang="en-US" baseline="0" dirty="0"/>
              <a:t> on point #10B page 47 of Instructor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on point</a:t>
            </a:r>
            <a:r>
              <a:rPr lang="en-US" baseline="0" dirty="0"/>
              <a:t> #10C page 48 of Instructor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on point #13 page 50 of Instructor Guide, and viewing into next lesson:</a:t>
            </a:r>
          </a:p>
          <a:p>
            <a:r>
              <a:rPr lang="en-US" dirty="0"/>
              <a:t>ACTIONS SPEAK LOUDER THAN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on point #6 page 52 of Instructor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Show this slide as you introduce the lesson on page 54 of Instructor Guide</a:t>
            </a:r>
          </a:p>
          <a:p>
            <a:r>
              <a:rPr lang="en-US" dirty="0">
                <a:cs typeface="Calibri"/>
              </a:rPr>
              <a:t>Here is a list developed by "Monster.com" as the top 10 questions employers ask at interviews.</a:t>
            </a:r>
          </a:p>
          <a:p>
            <a:endParaRPr lang="en-US" dirty="0"/>
          </a:p>
          <a:p>
            <a:r>
              <a:rPr lang="en-US" dirty="0"/>
              <a:t>If we look at #1, the most common interview question is: “What can you tell me about yourself?”</a:t>
            </a:r>
            <a:endParaRPr lang="en-US" dirty="0">
              <a:cs typeface="Calibri"/>
            </a:endParaRPr>
          </a:p>
          <a:p>
            <a:r>
              <a:rPr lang="en-US" dirty="0"/>
              <a:t>The answer lies within the “30-Second Commercial.”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https://www.monster.co.uk/career-advice/article/what-are-the-most-common-job-interview-questions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2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Show this slide as you introduce the lesson on page 59 of Instructor Guide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is a list developed by "Monster.com" as the top 10 questions employers ask at interviews.</a:t>
            </a:r>
          </a:p>
          <a:p>
            <a:endParaRPr lang="en-US" dirty="0"/>
          </a:p>
          <a:p>
            <a:r>
              <a:rPr lang="en-US" dirty="0"/>
              <a:t>If we look at #1, the most common interview question is: “What can you tell me about yourself?”</a:t>
            </a:r>
            <a:endParaRPr lang="en-US" dirty="0">
              <a:cs typeface="Calibri"/>
            </a:endParaRPr>
          </a:p>
          <a:p>
            <a:r>
              <a:rPr lang="en-US" dirty="0"/>
              <a:t>The answer lies within the “30-Second Commercial.”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https://www.monster.co.uk/career-advice/article/what-are-the-most-common-job-interview-questions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3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773161"/>
            <a:ext cx="5177885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3554436"/>
            <a:ext cx="517788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53FC8-213E-BC48-8436-9DE640CC41EE}"/>
              </a:ext>
            </a:extLst>
          </p:cNvPr>
          <p:cNvSpPr txBox="1"/>
          <p:nvPr userDrawn="1"/>
        </p:nvSpPr>
        <p:spPr>
          <a:xfrm>
            <a:off x="457200" y="6088253"/>
            <a:ext cx="5004770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to individuals with disabilities. (Please request reasonable accommodations 48 hours in advance.)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972" y="686566"/>
            <a:ext cx="2844800" cy="64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75935"/>
            <a:ext cx="4572000" cy="2743200"/>
          </a:xfrm>
        </p:spPr>
        <p:txBody>
          <a:bodyPr anchor="t"/>
          <a:lstStyle>
            <a:lvl1pPr>
              <a:lnSpc>
                <a:spcPts val="42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B29458-7DA9-3843-BE2E-34CF4C1A82E5}"/>
              </a:ext>
            </a:extLst>
          </p:cNvPr>
          <p:cNvCxnSpPr/>
          <p:nvPr userDrawn="1"/>
        </p:nvCxnSpPr>
        <p:spPr>
          <a:xfrm>
            <a:off x="685800" y="1800467"/>
            <a:ext cx="459606" cy="0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94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DC10A5-E289-6549-AC6A-999916542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9900" y="131407"/>
            <a:ext cx="1054100" cy="195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8229600" cy="54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77" r:id="rId3"/>
    <p:sldLayoutId id="2147483688" r:id="rId4"/>
    <p:sldLayoutId id="2147483689" r:id="rId5"/>
    <p:sldLayoutId id="2147483675" r:id="rId6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0" y="1773161"/>
            <a:ext cx="5801742" cy="1256218"/>
          </a:xfrm>
        </p:spPr>
        <p:txBody>
          <a:bodyPr/>
          <a:lstStyle/>
          <a:p>
            <a:r>
              <a:rPr lang="en-US" sz="4000" dirty="0"/>
              <a:t>Sharpening your interviewing skills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51" y="3554436"/>
            <a:ext cx="6586865" cy="9213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15470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SPEED INTERVIEWING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1250" y="3050268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Eye Contact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5396" y="3039979"/>
            <a:ext cx="127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Volume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6486" y="541325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3011" y="5413258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Body Language</a:t>
            </a:r>
          </a:p>
        </p:txBody>
      </p:sp>
      <p:pic>
        <p:nvPicPr>
          <p:cNvPr id="9" name="Picture 8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7" y="1765358"/>
            <a:ext cx="1990682" cy="1128053"/>
          </a:xfrm>
          <a:prstGeom prst="rect">
            <a:avLst/>
          </a:prstGeom>
        </p:spPr>
      </p:pic>
      <p:pic>
        <p:nvPicPr>
          <p:cNvPr id="2" name="Picture 1" descr="&quot; 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43" y="1693023"/>
            <a:ext cx="1272721" cy="1272721"/>
          </a:xfrm>
          <a:prstGeom prst="rect">
            <a:avLst/>
          </a:prstGeom>
        </p:spPr>
      </p:pic>
      <p:pic>
        <p:nvPicPr>
          <p:cNvPr id="8" name="Picture 7" descr="&quot; 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7" y="4163804"/>
            <a:ext cx="2271650" cy="1022243"/>
          </a:xfrm>
          <a:prstGeom prst="rect">
            <a:avLst/>
          </a:prstGeom>
        </p:spPr>
      </p:pic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74" y="3936594"/>
            <a:ext cx="3108767" cy="14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2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ROUND ROBIN INTERVIEWS</a:t>
            </a:r>
          </a:p>
        </p:txBody>
      </p:sp>
      <p:pic>
        <p:nvPicPr>
          <p:cNvPr id="4" name="Content Placeholder 3" descr="Clipart of a robin in a round shap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400" y="1331507"/>
            <a:ext cx="3865199" cy="4944285"/>
          </a:xfrm>
        </p:spPr>
      </p:pic>
    </p:spTree>
    <p:extLst>
      <p:ext uri="{BB962C8B-B14F-4D97-AF65-F5344CB8AC3E}">
        <p14:creationId xmlns:p14="http://schemas.microsoft.com/office/powerpoint/2010/main" val="25746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BEHAVIORAL INTERVIEWS</a:t>
            </a:r>
          </a:p>
        </p:txBody>
      </p:sp>
      <p:pic>
        <p:nvPicPr>
          <p:cNvPr id="3" name="Picture 2" descr="Comic strip of an interview with the person being interviewd says my short-term goal is to bluff my way through this job interview. My long-term goal is to invent a time machine so I can come back and change everything I've said so fa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1285875"/>
            <a:ext cx="55530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BEHAVIORAL INTERVIEW QUESTIONS</a:t>
            </a:r>
          </a:p>
        </p:txBody>
      </p:sp>
      <p:pic>
        <p:nvPicPr>
          <p:cNvPr id="6" name="Picture 5" descr="Trophy in shape of an automobile with the words challenge, action, and result written on the bottom of the trophy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257" y="2277149"/>
            <a:ext cx="3467977" cy="35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TURNING THE TABLES</a:t>
            </a:r>
          </a:p>
        </p:txBody>
      </p:sp>
      <p:pic>
        <p:nvPicPr>
          <p:cNvPr id="2" name="Picture 2" descr="Male casually interviewing a female.">
            <a:extLst>
              <a:ext uri="{FF2B5EF4-FFF2-40B4-BE49-F238E27FC236}">
                <a16:creationId xmlns:a16="http://schemas.microsoft.com/office/drawing/2014/main" id="{C138B050-A103-4395-97BE-F9A3E8DF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36" y="2016676"/>
            <a:ext cx="4439727" cy="42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30 SECOND COMMERCIAL</a:t>
            </a:r>
          </a:p>
        </p:txBody>
      </p:sp>
      <p:pic>
        <p:nvPicPr>
          <p:cNvPr id="1026" name="Picture 2" descr="Stopwatc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490">
            <a:off x="2743198" y="1778736"/>
            <a:ext cx="3394075" cy="39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9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142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MODULE 3: SHARPENING YOUR INTERVIEWING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370905"/>
          </a:xfrm>
        </p:spPr>
        <p:txBody>
          <a:bodyPr/>
          <a:lstStyle/>
          <a:p>
            <a:r>
              <a:rPr lang="en-US" sz="2800" dirty="0"/>
              <a:t>The purpose of this module is to:</a:t>
            </a:r>
          </a:p>
          <a:p>
            <a:pPr marL="342900" lvl="1" indent="-342900">
              <a:lnSpc>
                <a:spcPct val="200000"/>
              </a:lnSpc>
            </a:pPr>
            <a:r>
              <a:rPr lang="en-US" sz="2400" dirty="0"/>
              <a:t>Focus on the interview process</a:t>
            </a:r>
          </a:p>
          <a:p>
            <a:pPr marL="342900" lvl="1" indent="-342900">
              <a:lnSpc>
                <a:spcPct val="200000"/>
              </a:lnSpc>
            </a:pPr>
            <a:r>
              <a:rPr lang="en-US" sz="2400" dirty="0"/>
              <a:t>Determine proper interview attire</a:t>
            </a:r>
          </a:p>
          <a:p>
            <a:pPr marL="342900" lvl="1" indent="-342900">
              <a:lnSpc>
                <a:spcPct val="200000"/>
              </a:lnSpc>
            </a:pPr>
            <a:r>
              <a:rPr lang="en-US" sz="2400" dirty="0"/>
              <a:t>Prepare answers to common interview questions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1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BUSINESS PROFESSIONAL ATTIRE</a:t>
            </a:r>
          </a:p>
        </p:txBody>
      </p:sp>
      <p:pic>
        <p:nvPicPr>
          <p:cNvPr id="3" name="Picture 1" descr="Three people: starting on the left is a female wearing light colored business suit skirt two or three inches above the kneee. Next is a male wearing a business sute and tie. Finally a female wearing business sute and slack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59" y="1784582"/>
            <a:ext cx="5264186" cy="41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BUSINESS CASUAL ATTIRE</a:t>
            </a:r>
          </a:p>
        </p:txBody>
      </p:sp>
      <p:pic>
        <p:nvPicPr>
          <p:cNvPr id="3" name="Picture 1" descr="Three people: starting on the left a male wearing a brown sport coat, white shirt and pants, no tie. Next is a female wearing a dark gray dress and heels. Next is male wearing button long sleeve light blue shirt, kaki pants and casual shoe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08" y="1609755"/>
            <a:ext cx="5707949" cy="45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6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3200" dirty="0">
                <a:solidFill>
                  <a:srgbClr val="DB5C1E"/>
                </a:solidFill>
              </a:rPr>
              <a:t>CASUAL ATTIRE</a:t>
            </a:r>
          </a:p>
        </p:txBody>
      </p:sp>
      <p:pic>
        <p:nvPicPr>
          <p:cNvPr id="3" name="Picture 1" descr="Three people: Starting on left a female wearing casual white blouse with blue stripes, blue jeans and heels. Next is male wearing a blue short sleeve golf shirt, kaki pants and casual shoes. Finally, a female wearing white blouse with no collar, a casual light brown sweater, dark grey slacks and heel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00" y="1679172"/>
            <a:ext cx="5534800" cy="41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FIRST IMPRESSIONS</a:t>
            </a:r>
          </a:p>
        </p:txBody>
      </p:sp>
      <p:pic>
        <p:nvPicPr>
          <p:cNvPr id="3" name="Picture 2" descr="Two seconds - 30 seconds, tops - that's all the time it takes some ato assess your confidence, competence, status, likeability, warmth, and trustworthiness. That's how much time you have to make a first impression according to Dr. Carol Kinsey Goman quoted from Forbes Magazine onlin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1197864"/>
            <a:ext cx="4792227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4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11214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DB5C1E"/>
                </a:solidFill>
              </a:rPr>
              <a:t>ACTIONS SPEAK LOUDER THAN WORDS</a:t>
            </a:r>
          </a:p>
        </p:txBody>
      </p:sp>
      <p:pic>
        <p:nvPicPr>
          <p:cNvPr id="2" name="Picture 2" descr="A group of people posing for the camera">
            <a:extLst>
              <a:ext uri="{FF2B5EF4-FFF2-40B4-BE49-F238E27FC236}">
                <a16:creationId xmlns:a16="http://schemas.microsoft.com/office/drawing/2014/main" id="{D3207960-D867-45BB-8BC7-A7789976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42" y="1698306"/>
            <a:ext cx="6656716" cy="39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TELL ME ABOUT YOURSELF</a:t>
            </a:r>
          </a:p>
        </p:txBody>
      </p:sp>
      <p:pic>
        <p:nvPicPr>
          <p:cNvPr id="3" name="Picture 2" descr="Female interviewing a ma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9" y="1616934"/>
            <a:ext cx="5846246" cy="3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4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SPEED INTERVIEWING</a:t>
            </a:r>
          </a:p>
        </p:txBody>
      </p:sp>
      <p:pic>
        <p:nvPicPr>
          <p:cNvPr id="2" name="Picture 1" descr="Interview conducted at a job fai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7" y="1470630"/>
            <a:ext cx="6901065" cy="45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0134"/>
      </p:ext>
    </p:extLst>
  </p:cSld>
  <p:clrMapOvr>
    <a:masterClrMapping/>
  </p:clrMapOvr>
</p:sld>
</file>

<file path=ppt/theme/theme1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1" id="{1A77669D-629B-E54E-A6E0-F91C3FAEEE15}" vid="{451113DE-457F-0B45-8C3D-213B9DE8E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C2BDBD309F84B92B04DEA8D024BCA" ma:contentTypeVersion="10" ma:contentTypeDescription="Create a new document." ma:contentTypeScope="" ma:versionID="377845a7ad8a5460ae5a58c59342a22c">
  <xsd:schema xmlns:xsd="http://www.w3.org/2001/XMLSchema" xmlns:xs="http://www.w3.org/2001/XMLSchema" xmlns:p="http://schemas.microsoft.com/office/2006/metadata/properties" xmlns:ns2="5486da64-a708-4d54-963a-9288850e916c" xmlns:ns3="7a21acaa-dae2-4871-ad2d-021252cd59fe" targetNamespace="http://schemas.microsoft.com/office/2006/metadata/properties" ma:root="true" ma:fieldsID="cf6d5bc57e3fa73e6b1b14517cc1bafa" ns2:_="" ns3:_="">
    <xsd:import namespace="5486da64-a708-4d54-963a-9288850e916c"/>
    <xsd:import namespace="7a21acaa-dae2-4871-ad2d-021252cd5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Attendance" minOccurs="0"/>
                <xsd:element ref="ns2:MediaServiceEventHashCode" minOccurs="0"/>
                <xsd:element ref="ns2:MediaServiceGenerationTime" minOccurs="0"/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6da64-a708-4d54-963a-9288850e9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Attendance" ma:index="14" nillable="true" ma:displayName="Attendance" ma:description="Number of people who attended" ma:internalName="Attendance" ma:percentage="FALSE">
      <xsd:simpleType>
        <xsd:restriction base="dms:Number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urpose" ma:index="17" nillable="true" ma:displayName="Purpose" ma:description="Topic discussed, training provided, etc." ma:internalName="Purpose">
      <xsd:simpleType>
        <xsd:restriction base="dms:Text">
          <xsd:maxLength value="5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acaa-dae2-4871-ad2d-021252cd5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ttendance xmlns="5486da64-a708-4d54-963a-9288850e916c" xsi:nil="true"/>
    <Purpose xmlns="5486da64-a708-4d54-963a-9288850e91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547B24-AD9E-441E-BCB4-A1DE48F37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6da64-a708-4d54-963a-9288850e916c"/>
    <ds:schemaRef ds:uri="7a21acaa-dae2-4871-ad2d-021252cd59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6022B2-B165-4010-B272-DD198C564E7B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a21acaa-dae2-4871-ad2d-021252cd59fe"/>
    <ds:schemaRef ds:uri="5486da64-a708-4d54-963a-9288850e916c"/>
  </ds:schemaRefs>
</ds:datastoreItem>
</file>

<file path=customXml/itemProps3.xml><?xml version="1.0" encoding="utf-8"?>
<ds:datastoreItem xmlns:ds="http://schemas.openxmlformats.org/officeDocument/2006/customXml" ds:itemID="{F8D8DC79-0959-44D3-A3EC-659A8802B8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HGAC_roundtable_template_0330</Template>
  <TotalTime>679</TotalTime>
  <Words>512</Words>
  <Application>Microsoft Office PowerPoint</Application>
  <PresentationFormat>On-screen Show (4:3)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.AppleSystemUIFont</vt:lpstr>
      <vt:lpstr>Arial</vt:lpstr>
      <vt:lpstr>Calibri</vt:lpstr>
      <vt:lpstr>HGAC_roundtable_template_0330</vt:lpstr>
      <vt:lpstr>Sharpening your interviewing skills</vt:lpstr>
      <vt:lpstr>MODULE 3: SHARPENING YOUR INTERVIEWING SKILLS</vt:lpstr>
      <vt:lpstr>BUSINESS PROFESSIONAL ATTIRE</vt:lpstr>
      <vt:lpstr>BUSINESS CASUAL ATTIRE</vt:lpstr>
      <vt:lpstr>CASUAL ATTIRE</vt:lpstr>
      <vt:lpstr>FIRST IMPRESSIONS</vt:lpstr>
      <vt:lpstr>ACTIONS SPEAK LOUDER THAN WORDS</vt:lpstr>
      <vt:lpstr>TELL ME ABOUT YOURSELF</vt:lpstr>
      <vt:lpstr>SPEED INTERVIEWING</vt:lpstr>
      <vt:lpstr>SPEED INTERVIEWING EVALUATION</vt:lpstr>
      <vt:lpstr>ROUND ROBIN INTERVIEWS</vt:lpstr>
      <vt:lpstr>BEHAVIORAL INTERVIEWS</vt:lpstr>
      <vt:lpstr>BEHAVIORAL INTERVIEW QUESTIONS</vt:lpstr>
      <vt:lpstr>TURNING THE TABLES</vt:lpstr>
      <vt:lpstr>30 SECOND COMMERCIAL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Irma Burns</dc:creator>
  <cp:keywords>Module 3</cp:keywords>
  <cp:lastModifiedBy>Nguyen, Dat</cp:lastModifiedBy>
  <cp:revision>166</cp:revision>
  <cp:lastPrinted>2018-08-31T17:11:14Z</cp:lastPrinted>
  <dcterms:created xsi:type="dcterms:W3CDTF">2018-04-12T02:17:25Z</dcterms:created>
  <dcterms:modified xsi:type="dcterms:W3CDTF">2019-02-20T20:34:55Z</dcterms:modified>
  <cp:category>Module 3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0x0101000C2C2BDBD309F84B92B04DEA8D024BCA</vt:lpwstr>
  </property>
</Properties>
</file>