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61" r:id="rId4"/>
    <p:sldId id="260" r:id="rId5"/>
    <p:sldId id="259" r:id="rId6"/>
    <p:sldId id="262" r:id="rId7"/>
    <p:sldId id="258" r:id="rId8"/>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CC6600"/>
    <a:srgbClr val="FF6600"/>
    <a:srgbClr val="FF3300"/>
    <a:srgbClr val="0000FF"/>
    <a:srgbClr val="CCECFF"/>
    <a:srgbClr val="00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474" y="-3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宋体" pitchFamily="2" charset="-122"/>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Arial" pitchFamily="34" charset="0"/>
              </a:defRPr>
            </a:lvl1pPr>
          </a:lstStyle>
          <a:p>
            <a:pPr>
              <a:defRPr/>
            </a:pPr>
            <a:fld id="{55554A6F-6685-4B62-9CBC-BC7EA0EC1FDC}" type="datetimeFigureOut">
              <a:rPr lang="en-US"/>
              <a:pPr>
                <a:defRPr/>
              </a:pPr>
              <a:t>5/9/2016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宋体" pitchFamily="2" charset="-122"/>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Arial" pitchFamily="34" charset="0"/>
              </a:defRPr>
            </a:lvl1pPr>
          </a:lstStyle>
          <a:p>
            <a:pPr>
              <a:defRPr/>
            </a:pPr>
            <a:fld id="{06E609C8-8D7B-42EB-9366-B86E686E44F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宋体" charset="0"/>
      </a:defRPr>
    </a:lvl1pPr>
    <a:lvl2pPr marL="457200" algn="l" rtl="0" eaLnBrk="0" fontAlgn="base" hangingPunct="0">
      <a:spcBef>
        <a:spcPct val="30000"/>
      </a:spcBef>
      <a:spcAft>
        <a:spcPct val="0"/>
      </a:spcAft>
      <a:defRPr sz="1200" kern="1200">
        <a:solidFill>
          <a:schemeClr val="tx1"/>
        </a:solidFill>
        <a:latin typeface="+mn-lt"/>
        <a:ea typeface="+mn-ea"/>
        <a:cs typeface="宋体" charset="0"/>
      </a:defRPr>
    </a:lvl2pPr>
    <a:lvl3pPr marL="914400" algn="l" rtl="0" eaLnBrk="0" fontAlgn="base" hangingPunct="0">
      <a:spcBef>
        <a:spcPct val="30000"/>
      </a:spcBef>
      <a:spcAft>
        <a:spcPct val="0"/>
      </a:spcAft>
      <a:defRPr sz="1200" kern="1200">
        <a:solidFill>
          <a:schemeClr val="tx1"/>
        </a:solidFill>
        <a:latin typeface="+mn-lt"/>
        <a:ea typeface="+mn-ea"/>
        <a:cs typeface="宋体" charset="0"/>
      </a:defRPr>
    </a:lvl3pPr>
    <a:lvl4pPr marL="1371600" algn="l" rtl="0" eaLnBrk="0" fontAlgn="base" hangingPunct="0">
      <a:spcBef>
        <a:spcPct val="30000"/>
      </a:spcBef>
      <a:spcAft>
        <a:spcPct val="0"/>
      </a:spcAft>
      <a:defRPr sz="1200" kern="1200">
        <a:solidFill>
          <a:schemeClr val="tx1"/>
        </a:solidFill>
        <a:latin typeface="+mn-lt"/>
        <a:ea typeface="+mn-ea"/>
        <a:cs typeface="宋体" charset="0"/>
      </a:defRPr>
    </a:lvl4pPr>
    <a:lvl5pPr marL="1828800" algn="l" rtl="0" eaLnBrk="0" fontAlgn="base" hangingPunct="0">
      <a:spcBef>
        <a:spcPct val="30000"/>
      </a:spcBef>
      <a:spcAft>
        <a:spcPct val="0"/>
      </a:spcAft>
      <a:defRPr sz="1200" kern="1200">
        <a:solidFill>
          <a:schemeClr val="tx1"/>
        </a:solidFill>
        <a:latin typeface="+mn-lt"/>
        <a:ea typeface="+mn-ea"/>
        <a:cs typeface="宋体"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hi.baidu.com/%E9%98%94%E5%B0%91_lk/album/item/014fde47805f302f6b63e589.html"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014fde47805f302f6b63e589">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122" name="Rectangle 2"/>
          <p:cNvSpPr>
            <a:spLocks noGrp="1" noChangeArrowheads="1"/>
          </p:cNvSpPr>
          <p:nvPr>
            <p:ph type="ctrTitle"/>
          </p:nvPr>
        </p:nvSpPr>
        <p:spPr>
          <a:xfrm>
            <a:off x="685800" y="2035175"/>
            <a:ext cx="7772400" cy="1470025"/>
          </a:xfrm>
        </p:spPr>
        <p:txBody>
          <a:bodyPr/>
          <a:lstStyle>
            <a:lvl1pPr>
              <a:defRPr b="0"/>
            </a:lvl1pPr>
          </a:lstStyle>
          <a:p>
            <a:pPr lvl="0"/>
            <a:r>
              <a:rPr lang="zh-CN" altLang="en-US" noProof="0" smtClean="0"/>
              <a:t>单击此处编辑母版标题样式</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defRPr b="1">
                <a:solidFill>
                  <a:schemeClr val="bg1"/>
                </a:solidFill>
              </a:defRPr>
            </a:lvl1pPr>
          </a:lstStyle>
          <a:p>
            <a:pPr lvl="0"/>
            <a:r>
              <a:rPr lang="zh-CN" altLang="en-US" noProof="0" smtClean="0"/>
              <a:t>单击此处编辑母版副标题样式</a:t>
            </a:r>
          </a:p>
        </p:txBody>
      </p:sp>
      <p:sp>
        <p:nvSpPr>
          <p:cNvPr id="5" name="Rectangle 4"/>
          <p:cNvSpPr>
            <a:spLocks noGrp="1" noChangeArrowheads="1"/>
          </p:cNvSpPr>
          <p:nvPr>
            <p:ph type="dt" sz="half" idx="10"/>
          </p:nvPr>
        </p:nvSpPr>
        <p:spPr bwMode="auto">
          <a:xfrm>
            <a:off x="457200" y="6245225"/>
            <a:ext cx="2133600" cy="47625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ea typeface="宋体" pitchFamily="2" charset="-122"/>
                <a:cs typeface="+mn-cs"/>
              </a:defRPr>
            </a:lvl1pPr>
          </a:lstStyle>
          <a:p>
            <a:pPr>
              <a:defRPr/>
            </a:pPr>
            <a:endParaRPr lang="en-US" altLang="zh-CN"/>
          </a:p>
        </p:txBody>
      </p:sp>
      <p:sp>
        <p:nvSpPr>
          <p:cNvPr id="6" name="Rectangle 5"/>
          <p:cNvSpPr>
            <a:spLocks noGrp="1" noChangeArrowheads="1"/>
          </p:cNvSpPr>
          <p:nvPr>
            <p:ph type="ftr" sz="quarter" idx="11"/>
          </p:nvPr>
        </p:nvSpPr>
        <p:spPr bwMode="auto">
          <a:xfrm>
            <a:off x="3124200" y="6245225"/>
            <a:ext cx="2895600" cy="47625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ea typeface="宋体" pitchFamily="2" charset="-122"/>
                <a:cs typeface="+mn-cs"/>
              </a:defRPr>
            </a:lvl1pPr>
          </a:lstStyle>
          <a:p>
            <a:pPr>
              <a:defRPr/>
            </a:pPr>
            <a:endParaRPr lang="en-US" altLang="zh-CN"/>
          </a:p>
        </p:txBody>
      </p:sp>
      <p:sp>
        <p:nvSpPr>
          <p:cNvPr id="7" name="Rectangle 6"/>
          <p:cNvSpPr>
            <a:spLocks noGrp="1" noChangeArrowheads="1"/>
          </p:cNvSpPr>
          <p:nvPr>
            <p:ph type="sldNum" sz="quarter" idx="12"/>
          </p:nvPr>
        </p:nvSpPr>
        <p:spPr>
          <a:xfrm>
            <a:off x="6553200" y="6245225"/>
            <a:ext cx="2133600" cy="47625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mtClean="0"/>
            </a:lvl1pPr>
          </a:lstStyle>
          <a:p>
            <a:pPr>
              <a:defRPr/>
            </a:pPr>
            <a:fld id="{08DACE19-3489-44BB-8FB5-185C44282A9E}" type="slidenum">
              <a:rPr lang="en-US" altLang="zh-CN"/>
              <a:pPr>
                <a:defRPr/>
              </a:pPr>
              <a:t>‹#›</a:t>
            </a:fld>
            <a:endParaRPr lang="en-US" altLang="zh-CN"/>
          </a:p>
        </p:txBody>
      </p:sp>
    </p:spTree>
  </p:cSld>
  <p:clrMapOvr>
    <a:masterClrMapping/>
  </p:clrMapOvr>
  <p:transition advClick="0" advTm="1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9B44F19-F536-4E82-BC3B-9C3C5BE8D4F9}" type="slidenum">
              <a:rPr lang="en-US" altLang="zh-CN"/>
              <a:pPr>
                <a:defRPr/>
              </a:pPr>
              <a:t>‹#›</a:t>
            </a:fld>
            <a:endParaRPr lang="en-US" altLang="zh-CN"/>
          </a:p>
        </p:txBody>
      </p:sp>
    </p:spTree>
  </p:cSld>
  <p:clrMapOvr>
    <a:masterClrMapping/>
  </p:clrMapOvr>
  <p:transition advClick="0" advTm="1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9375"/>
            <a:ext cx="2057400" cy="6397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9375"/>
            <a:ext cx="6019800" cy="6397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1EA65F2-A6C2-4B71-A579-E5CBE72634E1}" type="slidenum">
              <a:rPr lang="en-US" altLang="zh-CN"/>
              <a:pPr>
                <a:defRPr/>
              </a:pPr>
              <a:t>‹#›</a:t>
            </a:fld>
            <a:endParaRPr lang="en-US" altLang="zh-CN"/>
          </a:p>
        </p:txBody>
      </p:sp>
    </p:spTree>
  </p:cSld>
  <p:clrMapOvr>
    <a:masterClrMapping/>
  </p:clrMapOvr>
  <p:transition advClick="0" advTm="1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01FC3B4-4FBE-42DF-A46D-77C441CC44B6}" type="slidenum">
              <a:rPr lang="en-US" altLang="zh-CN"/>
              <a:pPr>
                <a:defRPr/>
              </a:pPr>
              <a:t>‹#›</a:t>
            </a:fld>
            <a:endParaRPr lang="en-US" altLang="zh-CN"/>
          </a:p>
        </p:txBody>
      </p:sp>
    </p:spTree>
  </p:cSld>
  <p:clrMapOvr>
    <a:masterClrMapping/>
  </p:clrMapOvr>
  <p:transition advClick="0" advTm="1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23B0C82F-7ACD-4339-8079-7CA6CD0AD3C0}" type="slidenum">
              <a:rPr lang="en-US" altLang="zh-CN"/>
              <a:pPr>
                <a:defRPr/>
              </a:pPr>
              <a:t>‹#›</a:t>
            </a:fld>
            <a:endParaRPr lang="en-US" altLang="zh-CN"/>
          </a:p>
        </p:txBody>
      </p:sp>
    </p:spTree>
  </p:cSld>
  <p:clrMapOvr>
    <a:masterClrMapping/>
  </p:clrMapOvr>
  <p:transition advClick="0" advTm="1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E8ADE4EC-6918-4046-8899-77C1829D78D5}" type="slidenum">
              <a:rPr lang="en-US" altLang="zh-CN"/>
              <a:pPr>
                <a:defRPr/>
              </a:pPr>
              <a:t>‹#›</a:t>
            </a:fld>
            <a:endParaRPr lang="en-US" altLang="zh-CN"/>
          </a:p>
        </p:txBody>
      </p:sp>
    </p:spTree>
  </p:cSld>
  <p:clrMapOvr>
    <a:masterClrMapping/>
  </p:clrMapOvr>
  <p:transition advClick="0" advTm="1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E68576E8-FF82-4CDB-955C-E9A41CD1EBBB}" type="slidenum">
              <a:rPr lang="en-US" altLang="zh-CN"/>
              <a:pPr>
                <a:defRPr/>
              </a:pPr>
              <a:t>‹#›</a:t>
            </a:fld>
            <a:endParaRPr lang="en-US" altLang="zh-CN"/>
          </a:p>
        </p:txBody>
      </p:sp>
    </p:spTree>
  </p:cSld>
  <p:clrMapOvr>
    <a:masterClrMapping/>
  </p:clrMapOvr>
  <p:transition advClick="0" advTm="1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8D00A803-6C67-4A6B-AD5A-9AA23C01DC16}" type="slidenum">
              <a:rPr lang="en-US" altLang="zh-CN"/>
              <a:pPr>
                <a:defRPr/>
              </a:pPr>
              <a:t>‹#›</a:t>
            </a:fld>
            <a:endParaRPr lang="en-US" altLang="zh-CN"/>
          </a:p>
        </p:txBody>
      </p:sp>
    </p:spTree>
  </p:cSld>
  <p:clrMapOvr>
    <a:masterClrMapping/>
  </p:clrMapOvr>
  <p:transition advClick="0" advTm="1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005D3438-5D1F-4FD4-97DB-89664A0E587F}" type="slidenum">
              <a:rPr lang="en-US" altLang="zh-CN"/>
              <a:pPr>
                <a:defRPr/>
              </a:pPr>
              <a:t>‹#›</a:t>
            </a:fld>
            <a:endParaRPr lang="en-US" altLang="zh-CN"/>
          </a:p>
        </p:txBody>
      </p:sp>
    </p:spTree>
  </p:cSld>
  <p:clrMapOvr>
    <a:masterClrMapping/>
  </p:clrMapOvr>
  <p:transition advClick="0" advTm="10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01894CB-E01D-4721-B962-C42FACBE39BF}" type="slidenum">
              <a:rPr lang="en-US" altLang="zh-CN"/>
              <a:pPr>
                <a:defRPr/>
              </a:pPr>
              <a:t>‹#›</a:t>
            </a:fld>
            <a:endParaRPr lang="en-US" altLang="zh-CN"/>
          </a:p>
        </p:txBody>
      </p:sp>
    </p:spTree>
  </p:cSld>
  <p:clrMapOvr>
    <a:masterClrMapping/>
  </p:clrMapOvr>
  <p:transition advClick="0" advTm="10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176F187-12CB-4652-B05C-3842241014CB}" type="slidenum">
              <a:rPr lang="en-US" altLang="zh-CN"/>
              <a:pPr>
                <a:defRPr/>
              </a:pPr>
              <a:t>‹#›</a:t>
            </a:fld>
            <a:endParaRPr lang="en-US" altLang="zh-CN"/>
          </a:p>
        </p:txBody>
      </p:sp>
    </p:spTree>
  </p:cSld>
  <p:clrMapOvr>
    <a:masterClrMapping/>
  </p:clrMapOvr>
  <p:transition advClick="0" advTm="1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变形金刚内页"/>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1600200" y="79375"/>
            <a:ext cx="7010400" cy="68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8" name="Rectangle 3"/>
          <p:cNvSpPr>
            <a:spLocks noGrp="1" noChangeArrowheads="1"/>
          </p:cNvSpPr>
          <p:nvPr>
            <p:ph type="body" idx="1"/>
          </p:nvPr>
        </p:nvSpPr>
        <p:spPr bwMode="auto">
          <a:xfrm>
            <a:off x="457200" y="1295400"/>
            <a:ext cx="82296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30" name="Rectangle 6"/>
          <p:cNvSpPr>
            <a:spLocks noGrp="1" noChangeArrowheads="1"/>
          </p:cNvSpPr>
          <p:nvPr>
            <p:ph type="sldNum" sz="quarter" idx="4"/>
          </p:nvPr>
        </p:nvSpPr>
        <p:spPr bwMode="auto">
          <a:xfrm>
            <a:off x="7315200" y="6400800"/>
            <a:ext cx="1371600"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Arial" pitchFamily="34" charset="0"/>
              </a:defRPr>
            </a:lvl1pPr>
          </a:lstStyle>
          <a:p>
            <a:pPr>
              <a:defRPr/>
            </a:pPr>
            <a:fld id="{D1497B54-FB34-4581-8A1D-95519CF0649D}"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advClick="0" advTm="10000"/>
  <p:txStyles>
    <p:titleStyle>
      <a:lvl1pPr algn="l" rtl="0" eaLnBrk="0" fontAlgn="base" hangingPunct="0">
        <a:spcBef>
          <a:spcPct val="0"/>
        </a:spcBef>
        <a:spcAft>
          <a:spcPct val="0"/>
        </a:spcAft>
        <a:defRPr sz="3600" b="1">
          <a:solidFill>
            <a:schemeClr val="bg1"/>
          </a:solidFill>
          <a:latin typeface="+mj-lt"/>
          <a:ea typeface="SimHei" pitchFamily="49" charset="-122"/>
          <a:cs typeface="黑体" charset="0"/>
        </a:defRPr>
      </a:lvl1pPr>
      <a:lvl2pPr algn="l" rtl="0" eaLnBrk="0" fontAlgn="base" hangingPunct="0">
        <a:spcBef>
          <a:spcPct val="0"/>
        </a:spcBef>
        <a:spcAft>
          <a:spcPct val="0"/>
        </a:spcAft>
        <a:defRPr sz="3600" b="1">
          <a:solidFill>
            <a:schemeClr val="bg1"/>
          </a:solidFill>
          <a:latin typeface="Arial" charset="0"/>
          <a:ea typeface="SimHei" pitchFamily="49" charset="-122"/>
          <a:cs typeface="黑体" charset="0"/>
        </a:defRPr>
      </a:lvl2pPr>
      <a:lvl3pPr algn="l" rtl="0" eaLnBrk="0" fontAlgn="base" hangingPunct="0">
        <a:spcBef>
          <a:spcPct val="0"/>
        </a:spcBef>
        <a:spcAft>
          <a:spcPct val="0"/>
        </a:spcAft>
        <a:defRPr sz="3600" b="1">
          <a:solidFill>
            <a:schemeClr val="bg1"/>
          </a:solidFill>
          <a:latin typeface="Arial" charset="0"/>
          <a:ea typeface="SimHei" pitchFamily="49" charset="-122"/>
          <a:cs typeface="黑体" charset="0"/>
        </a:defRPr>
      </a:lvl3pPr>
      <a:lvl4pPr algn="l" rtl="0" eaLnBrk="0" fontAlgn="base" hangingPunct="0">
        <a:spcBef>
          <a:spcPct val="0"/>
        </a:spcBef>
        <a:spcAft>
          <a:spcPct val="0"/>
        </a:spcAft>
        <a:defRPr sz="3600" b="1">
          <a:solidFill>
            <a:schemeClr val="bg1"/>
          </a:solidFill>
          <a:latin typeface="Arial" charset="0"/>
          <a:ea typeface="SimHei" pitchFamily="49" charset="-122"/>
          <a:cs typeface="黑体" charset="0"/>
        </a:defRPr>
      </a:lvl4pPr>
      <a:lvl5pPr algn="l" rtl="0" eaLnBrk="0" fontAlgn="base" hangingPunct="0">
        <a:spcBef>
          <a:spcPct val="0"/>
        </a:spcBef>
        <a:spcAft>
          <a:spcPct val="0"/>
        </a:spcAft>
        <a:defRPr sz="3600" b="1">
          <a:solidFill>
            <a:schemeClr val="bg1"/>
          </a:solidFill>
          <a:latin typeface="Arial" charset="0"/>
          <a:ea typeface="SimHei" pitchFamily="49" charset="-122"/>
          <a:cs typeface="黑体" charset="0"/>
        </a:defRPr>
      </a:lvl5pPr>
      <a:lvl6pPr marL="457200" algn="l" rtl="0" fontAlgn="base">
        <a:spcBef>
          <a:spcPct val="0"/>
        </a:spcBef>
        <a:spcAft>
          <a:spcPct val="0"/>
        </a:spcAft>
        <a:defRPr sz="3600" b="1">
          <a:solidFill>
            <a:schemeClr val="bg1"/>
          </a:solidFill>
          <a:latin typeface="Arial" charset="0"/>
          <a:ea typeface="黑体" pitchFamily="2" charset="-122"/>
        </a:defRPr>
      </a:lvl6pPr>
      <a:lvl7pPr marL="914400" algn="l" rtl="0" fontAlgn="base">
        <a:spcBef>
          <a:spcPct val="0"/>
        </a:spcBef>
        <a:spcAft>
          <a:spcPct val="0"/>
        </a:spcAft>
        <a:defRPr sz="3600" b="1">
          <a:solidFill>
            <a:schemeClr val="bg1"/>
          </a:solidFill>
          <a:latin typeface="Arial" charset="0"/>
          <a:ea typeface="黑体" pitchFamily="2" charset="-122"/>
        </a:defRPr>
      </a:lvl7pPr>
      <a:lvl8pPr marL="1371600" algn="l" rtl="0" fontAlgn="base">
        <a:spcBef>
          <a:spcPct val="0"/>
        </a:spcBef>
        <a:spcAft>
          <a:spcPct val="0"/>
        </a:spcAft>
        <a:defRPr sz="3600" b="1">
          <a:solidFill>
            <a:schemeClr val="bg1"/>
          </a:solidFill>
          <a:latin typeface="Arial" charset="0"/>
          <a:ea typeface="黑体" pitchFamily="2" charset="-122"/>
        </a:defRPr>
      </a:lvl8pPr>
      <a:lvl9pPr marL="1828800" algn="l" rtl="0" fontAlgn="base">
        <a:spcBef>
          <a:spcPct val="0"/>
        </a:spcBef>
        <a:spcAft>
          <a:spcPct val="0"/>
        </a:spcAft>
        <a:defRPr sz="3600" b="1">
          <a:solidFill>
            <a:schemeClr val="bg1"/>
          </a:solidFill>
          <a:latin typeface="Arial" charset="0"/>
          <a:ea typeface="黑体" pitchFamily="2" charset="-122"/>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方正大标宋简体" charset="0"/>
        </a:defRPr>
      </a:lvl1pPr>
      <a:lvl2pPr marL="742950" indent="-285750" algn="l" rtl="0" eaLnBrk="0" fontAlgn="base" hangingPunct="0">
        <a:spcBef>
          <a:spcPct val="20000"/>
        </a:spcBef>
        <a:spcAft>
          <a:spcPct val="0"/>
        </a:spcAft>
        <a:defRPr sz="2400">
          <a:solidFill>
            <a:schemeClr val="tx1"/>
          </a:solidFill>
          <a:latin typeface="+mn-lt"/>
          <a:ea typeface="+mn-ea"/>
          <a:cs typeface="方正大标宋简体" charset="0"/>
        </a:defRPr>
      </a:lvl2pPr>
      <a:lvl3pPr marL="1143000" indent="-228600" algn="l" rtl="0" eaLnBrk="0" fontAlgn="base" hangingPunct="0">
        <a:spcBef>
          <a:spcPct val="20000"/>
        </a:spcBef>
        <a:spcAft>
          <a:spcPct val="0"/>
        </a:spcAft>
        <a:defRPr sz="2400">
          <a:solidFill>
            <a:schemeClr val="tx1"/>
          </a:solidFill>
          <a:latin typeface="+mn-lt"/>
          <a:ea typeface="+mn-ea"/>
          <a:cs typeface="方正大标宋简体" charset="0"/>
        </a:defRPr>
      </a:lvl3pPr>
      <a:lvl4pPr marL="1600200" indent="-228600" algn="l" rtl="0" eaLnBrk="0" fontAlgn="base" hangingPunct="0">
        <a:spcBef>
          <a:spcPct val="20000"/>
        </a:spcBef>
        <a:spcAft>
          <a:spcPct val="0"/>
        </a:spcAft>
        <a:defRPr sz="2400">
          <a:solidFill>
            <a:schemeClr val="tx1"/>
          </a:solidFill>
          <a:latin typeface="+mn-lt"/>
          <a:ea typeface="+mn-ea"/>
          <a:cs typeface="方正大标宋简体" charset="0"/>
        </a:defRPr>
      </a:lvl4pPr>
      <a:lvl5pPr marL="2057400" indent="-228600" algn="l" rtl="0" eaLnBrk="0" fontAlgn="base" hangingPunct="0">
        <a:spcBef>
          <a:spcPct val="20000"/>
        </a:spcBef>
        <a:spcAft>
          <a:spcPct val="0"/>
        </a:spcAft>
        <a:defRPr sz="2400">
          <a:solidFill>
            <a:schemeClr val="tx1"/>
          </a:solidFill>
          <a:latin typeface="+mn-lt"/>
          <a:ea typeface="+mn-ea"/>
          <a:cs typeface="方正大标宋简体" charset="0"/>
        </a:defRPr>
      </a:lvl5pPr>
      <a:lvl6pPr marL="2514600" indent="-228600" algn="l" rtl="0" fontAlgn="base">
        <a:spcBef>
          <a:spcPct val="20000"/>
        </a:spcBef>
        <a:spcAft>
          <a:spcPct val="0"/>
        </a:spcAft>
        <a:defRPr sz="2400">
          <a:solidFill>
            <a:schemeClr val="tx1"/>
          </a:solidFill>
          <a:latin typeface="+mn-lt"/>
          <a:ea typeface="+mn-ea"/>
        </a:defRPr>
      </a:lvl6pPr>
      <a:lvl7pPr marL="2971800" indent="-228600" algn="l" rtl="0" fontAlgn="base">
        <a:spcBef>
          <a:spcPct val="20000"/>
        </a:spcBef>
        <a:spcAft>
          <a:spcPct val="0"/>
        </a:spcAft>
        <a:defRPr sz="2400">
          <a:solidFill>
            <a:schemeClr val="tx1"/>
          </a:solidFill>
          <a:latin typeface="+mn-lt"/>
          <a:ea typeface="+mn-ea"/>
        </a:defRPr>
      </a:lvl7pPr>
      <a:lvl8pPr marL="3429000" indent="-228600" algn="l" rtl="0" fontAlgn="base">
        <a:spcBef>
          <a:spcPct val="20000"/>
        </a:spcBef>
        <a:spcAft>
          <a:spcPct val="0"/>
        </a:spcAft>
        <a:defRPr sz="2400">
          <a:solidFill>
            <a:schemeClr val="tx1"/>
          </a:solidFill>
          <a:latin typeface="+mn-lt"/>
          <a:ea typeface="+mn-ea"/>
        </a:defRPr>
      </a:lvl8pPr>
      <a:lvl9pPr marL="3886200" indent="-228600" algn="l" rtl="0" fontAlgn="base">
        <a:spcBef>
          <a:spcPct val="20000"/>
        </a:spcBef>
        <a:spcAft>
          <a:spcPct val="0"/>
        </a:spcAft>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audio" Target="file:///C:\Users\thilt\Music\Transformers_Fall_of_Cybertron-Main_Theme_song.mp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file:///C:\Users\thilt\Music\Transformers_Fall_of_Cybertron-Main_Theme_song.mp3"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09600" y="4343400"/>
            <a:ext cx="5334000" cy="914400"/>
          </a:xfrm>
          <a:effectLst>
            <a:outerShdw dist="107763" dir="2700000" algn="ctr" rotWithShape="0">
              <a:schemeClr val="bg2">
                <a:alpha val="50000"/>
              </a:schemeClr>
            </a:outerShdw>
          </a:effectLst>
          <a:extLst>
            <a:ext uri="{FAA26D3D-D897-4be2-8F04-BA451C77F1D7}"/>
          </a:extLst>
        </p:spPr>
        <p:txBody>
          <a:bodyPr/>
          <a:lstStyle/>
          <a:p>
            <a:pPr eaLnBrk="1" hangingPunct="1">
              <a:defRPr/>
            </a:pPr>
            <a:r>
              <a:rPr lang="en-US" sz="4800" b="1" smtClean="0">
                <a:solidFill>
                  <a:srgbClr val="0000FF"/>
                </a:solidFill>
                <a:effectLst>
                  <a:outerShdw blurRad="38100" dist="38100" dir="2700000" algn="tl">
                    <a:srgbClr val="C0C0C0"/>
                  </a:outerShdw>
                </a:effectLst>
              </a:rPr>
              <a:t>Team Lead </a:t>
            </a:r>
          </a:p>
        </p:txBody>
      </p:sp>
      <p:pic>
        <p:nvPicPr>
          <p:cNvPr id="3" name="Transformers_Fall_of_Cybertron-Main_Theme_song.mp3">
            <a:hlinkClick r:id="" action="ppaction://media"/>
          </p:cNvPr>
          <p:cNvPicPr>
            <a:picLocks noRot="1" noChangeAspect="1"/>
          </p:cNvPicPr>
          <p:nvPr>
            <a:audioFile r:link="rId1"/>
          </p:nvPr>
        </p:nvPicPr>
        <p:blipFill>
          <a:blip r:embed="rId3" cstate="print"/>
          <a:srcRect/>
          <a:stretch>
            <a:fillRect/>
          </a:stretch>
        </p:blipFill>
        <p:spPr bwMode="auto">
          <a:xfrm>
            <a:off x="4267200" y="3124200"/>
            <a:ext cx="609600" cy="609600"/>
          </a:xfrm>
          <a:prstGeom prst="rect">
            <a:avLst/>
          </a:prstGeom>
          <a:noFill/>
          <a:ln w="9525">
            <a:noFill/>
            <a:miter lim="800000"/>
            <a:headEnd/>
            <a:tailEnd/>
          </a:ln>
        </p:spPr>
      </p:pic>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959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9"/>
          <p:cNvSpPr>
            <a:spLocks noGrp="1"/>
          </p:cNvSpPr>
          <p:nvPr>
            <p:ph type="title"/>
          </p:nvPr>
        </p:nvSpPr>
        <p:spPr/>
        <p:txBody>
          <a:bodyPr/>
          <a:lstStyle/>
          <a:p>
            <a:pPr eaLnBrk="1" hangingPunct="1">
              <a:defRPr/>
            </a:pPr>
            <a:r>
              <a:rPr lang="en-US">
                <a:ea typeface="黑体" charset="0"/>
              </a:rPr>
              <a:t>Team Lead Transformers</a:t>
            </a:r>
          </a:p>
        </p:txBody>
      </p:sp>
      <p:sp>
        <p:nvSpPr>
          <p:cNvPr id="4099" name="Text Placeholder 4"/>
          <p:cNvSpPr>
            <a:spLocks noGrp="1"/>
          </p:cNvSpPr>
          <p:nvPr>
            <p:ph idx="1"/>
          </p:nvPr>
        </p:nvSpPr>
        <p:spPr/>
        <p:txBody>
          <a:bodyPr/>
          <a:lstStyle/>
          <a:p>
            <a:pPr eaLnBrk="1" hangingPunct="1">
              <a:defRPr/>
            </a:pPr>
            <a:r>
              <a:rPr lang="en-US" sz="1800" dirty="0" smtClean="0"/>
              <a:t>	</a:t>
            </a:r>
            <a:r>
              <a:rPr lang="en-US" sz="2800" dirty="0" smtClean="0"/>
              <a:t>After attending the National Workforce Institute (NWI) Supervisory Series, this dynamic trio committed to continuing what they</a:t>
            </a:r>
            <a:r>
              <a:rPr lang="en-US" altLang="en-US" sz="2800" dirty="0" smtClean="0"/>
              <a:t>’</a:t>
            </a:r>
            <a:r>
              <a:rPr lang="en-US" sz="2800" dirty="0" smtClean="0"/>
              <a:t>ve learned in the series by demonstrating their leadership skills as potential leaders in their efforts to keep evolving by converting those skills and their initiatives to Transformers with power, presence and recognition in our office and with community partners. </a:t>
            </a:r>
          </a:p>
          <a:p>
            <a:pPr eaLnBrk="1" hangingPunct="1">
              <a:defRPr/>
            </a:pPr>
            <a:endParaRPr lang="en-US" dirty="0" smtClean="0"/>
          </a:p>
        </p:txBody>
      </p:sp>
      <p:pic>
        <p:nvPicPr>
          <p:cNvPr id="3" name="Transformers_Fall_of_Cybertron-Main_Theme_song.mp3">
            <a:hlinkClick r:id="" action="ppaction://media"/>
          </p:cNvPr>
          <p:cNvPicPr>
            <a:picLocks noRot="1" noChangeAspect="1"/>
          </p:cNvPicPr>
          <p:nvPr>
            <a:audioFile r:link="rId1"/>
          </p:nvPr>
        </p:nvPicPr>
        <p:blipFill>
          <a:blip r:embed="rId3" cstate="print"/>
          <a:srcRect/>
          <a:stretch>
            <a:fillRect/>
          </a:stretch>
        </p:blipFill>
        <p:spPr bwMode="auto">
          <a:xfrm>
            <a:off x="4267200" y="3124200"/>
            <a:ext cx="609600" cy="609600"/>
          </a:xfrm>
          <a:prstGeom prst="rect">
            <a:avLst/>
          </a:prstGeom>
          <a:noFill/>
          <a:ln w="9525">
            <a:noFill/>
            <a:miter lim="800000"/>
            <a:headEnd/>
            <a:tailEnd/>
          </a:ln>
        </p:spPr>
      </p:pic>
    </p:spTree>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959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eaLnBrk="1" hangingPunct="1">
              <a:defRPr/>
            </a:pPr>
            <a:r>
              <a:rPr lang="en-US">
                <a:ea typeface="黑体" charset="0"/>
              </a:rPr>
              <a:t>Who We Are</a:t>
            </a:r>
          </a:p>
        </p:txBody>
      </p:sp>
      <p:sp>
        <p:nvSpPr>
          <p:cNvPr id="5123" name="Rectangle 3"/>
          <p:cNvSpPr>
            <a:spLocks noGrp="1" noChangeArrowheads="1"/>
          </p:cNvSpPr>
          <p:nvPr>
            <p:ph sz="half" idx="1"/>
          </p:nvPr>
        </p:nvSpPr>
        <p:spPr/>
        <p:txBody>
          <a:bodyPr/>
          <a:lstStyle/>
          <a:p>
            <a:pPr marL="0" indent="0" eaLnBrk="1" hangingPunct="1">
              <a:defRPr/>
            </a:pPr>
            <a:endParaRPr lang="en-US" sz="2000"/>
          </a:p>
          <a:p>
            <a:pPr marL="0" indent="0" eaLnBrk="1" hangingPunct="1">
              <a:defRPr/>
            </a:pPr>
            <a:endParaRPr lang="en-US" sz="2000"/>
          </a:p>
        </p:txBody>
      </p:sp>
      <p:sp>
        <p:nvSpPr>
          <p:cNvPr id="5124" name="TextBox 3"/>
          <p:cNvSpPr txBox="1">
            <a:spLocks noChangeArrowheads="1"/>
          </p:cNvSpPr>
          <p:nvPr/>
        </p:nvSpPr>
        <p:spPr bwMode="auto">
          <a:xfrm>
            <a:off x="323850" y="1390650"/>
            <a:ext cx="3960813" cy="3970338"/>
          </a:xfrm>
          <a:prstGeom prst="rect">
            <a:avLst/>
          </a:prstGeom>
          <a:noFill/>
          <a:ln w="9525">
            <a:noFill/>
            <a:miter lim="800000"/>
            <a:headEnd/>
            <a:tailEnd/>
          </a:ln>
        </p:spPr>
        <p:txBody>
          <a:bodyPr>
            <a:spAutoFit/>
          </a:bodyPr>
          <a:lstStyle/>
          <a:p>
            <a:r>
              <a:rPr lang="en-US"/>
              <a:t>The team was established with the design that they act as team leads within the office and help to expound on the workforce principles with their peers.  Krystal, LaTonya and Kevin embraced the concept of peer leaders and took it to another dimension.  The name TRANSFORMERS was conceived as a message that we are always evolving and changing and with change comes new ideas, progress and transforming our customer</a:t>
            </a:r>
            <a:r>
              <a:rPr lang="en-US" altLang="en-US"/>
              <a:t>’</a:t>
            </a:r>
            <a:r>
              <a:rPr lang="en-US"/>
              <a:t>s lives for GOOD.</a:t>
            </a:r>
          </a:p>
        </p:txBody>
      </p:sp>
      <p:pic>
        <p:nvPicPr>
          <p:cNvPr id="3" name="Content Placeholder 2"/>
          <p:cNvPicPr>
            <a:picLocks noGrp="1" noChangeAspect="1"/>
          </p:cNvPicPr>
          <p:nvPr>
            <p:ph sz="half" idx="2"/>
          </p:nvPr>
        </p:nvPicPr>
        <p:blipFill>
          <a:blip r:embed="rId2" cstate="print"/>
          <a:stretch>
            <a:fillRect/>
          </a:stretch>
        </p:blipFill>
        <p:spPr>
          <a:xfrm>
            <a:off x="4427538" y="1989138"/>
            <a:ext cx="4297362" cy="2952750"/>
          </a:xfrm>
        </p:spPr>
      </p:pic>
    </p:spTree>
  </p:cSld>
  <p:clrMapOvr>
    <a:masterClrMapping/>
  </p:clrMapOvr>
  <p:transition advClick="0" advTm="25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eaLnBrk="1" hangingPunct="1">
              <a:defRPr/>
            </a:pPr>
            <a:r>
              <a:rPr lang="en-US">
                <a:ea typeface="黑体" charset="0"/>
              </a:rPr>
              <a:t>What We Do</a:t>
            </a:r>
          </a:p>
        </p:txBody>
      </p:sp>
      <p:sp>
        <p:nvSpPr>
          <p:cNvPr id="6147" name="Rectangle 3"/>
          <p:cNvSpPr>
            <a:spLocks noGrp="1" noChangeArrowheads="1"/>
          </p:cNvSpPr>
          <p:nvPr>
            <p:ph type="body" idx="1"/>
          </p:nvPr>
        </p:nvSpPr>
        <p:spPr/>
        <p:txBody>
          <a:bodyPr/>
          <a:lstStyle/>
          <a:p>
            <a:pPr eaLnBrk="1" hangingPunct="1">
              <a:defRPr/>
            </a:pPr>
            <a:r>
              <a:rPr lang="en-US" sz="1600" smtClean="0"/>
              <a:t>The TRANSFORMERS now take the lead through great initiative to assist management with triaging the guest list during peak hours and coordinating staff activities for the office and around the I AM WORKFORCE SOLUTIONS principles using a peer power concept. </a:t>
            </a:r>
          </a:p>
          <a:p>
            <a:pPr eaLnBrk="1" hangingPunct="1">
              <a:defRPr/>
            </a:pPr>
            <a:r>
              <a:rPr lang="en-US" sz="1600" smtClean="0"/>
              <a:t> </a:t>
            </a:r>
          </a:p>
          <a:p>
            <a:pPr eaLnBrk="1" hangingPunct="1">
              <a:defRPr/>
            </a:pPr>
            <a:endParaRPr lang="en-US" smtClean="0"/>
          </a:p>
        </p:txBody>
      </p:sp>
      <p:pic>
        <p:nvPicPr>
          <p:cNvPr id="6148" name="Picture 1"/>
          <p:cNvPicPr>
            <a:picLocks noChangeAspect="1"/>
          </p:cNvPicPr>
          <p:nvPr/>
        </p:nvPicPr>
        <p:blipFill>
          <a:blip r:embed="rId2" cstate="print"/>
          <a:srcRect/>
          <a:stretch>
            <a:fillRect/>
          </a:stretch>
        </p:blipFill>
        <p:spPr bwMode="auto">
          <a:xfrm>
            <a:off x="5405438" y="2354263"/>
            <a:ext cx="2736850" cy="3570287"/>
          </a:xfrm>
          <a:prstGeom prst="rect">
            <a:avLst/>
          </a:prstGeom>
          <a:noFill/>
          <a:ln w="9525">
            <a:noFill/>
            <a:miter lim="800000"/>
            <a:headEnd/>
            <a:tailEnd/>
          </a:ln>
        </p:spPr>
      </p:pic>
      <p:sp>
        <p:nvSpPr>
          <p:cNvPr id="6149" name="TextBox 2"/>
          <p:cNvSpPr txBox="1">
            <a:spLocks noChangeArrowheads="1"/>
          </p:cNvSpPr>
          <p:nvPr/>
        </p:nvSpPr>
        <p:spPr bwMode="auto">
          <a:xfrm>
            <a:off x="395288" y="2492375"/>
            <a:ext cx="4824412" cy="3294063"/>
          </a:xfrm>
          <a:prstGeom prst="rect">
            <a:avLst/>
          </a:prstGeom>
          <a:noFill/>
          <a:ln w="9525">
            <a:noFill/>
            <a:miter lim="800000"/>
            <a:headEnd/>
            <a:tailEnd/>
          </a:ln>
        </p:spPr>
        <p:txBody>
          <a:bodyPr>
            <a:spAutoFit/>
          </a:bodyPr>
          <a:lstStyle/>
          <a:p>
            <a:r>
              <a:rPr lang="en-US" sz="1600"/>
              <a:t>The TRANSFORMERS meet monthly on what they call a </a:t>
            </a:r>
            <a:r>
              <a:rPr lang="en-US" altLang="en-US" sz="1600"/>
              <a:t>“</a:t>
            </a:r>
            <a:r>
              <a:rPr lang="en-US" sz="1600"/>
              <a:t>Terrific Tuesday</a:t>
            </a:r>
            <a:r>
              <a:rPr lang="en-US" altLang="en-US" sz="1600"/>
              <a:t>”</a:t>
            </a:r>
            <a:r>
              <a:rPr lang="en-US" sz="1600"/>
              <a:t> to reiterate and focus on the I AM Workforce SOLUTIONS principles with all efforts designed to invoke teamwork, enthusiasm, and share knowledge gained from The Buzz, Honeycombs and Business Quarterly updates for Labor Market Information for the community and the Gulf Coast Region – Where the Jobs Are?  They engaged their peers with interactive games, puzzles, role play, pep rallies that not only brought camaraderie but started the day off with laughter, smiles and encouragement to transform the lives of our customers. </a:t>
            </a:r>
          </a:p>
        </p:txBody>
      </p:sp>
    </p:spTree>
  </p:cSld>
  <p:clrMapOvr>
    <a:masterClrMapping/>
  </p:clrMapOvr>
  <p:transition advClick="0" advTm="2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变形金刚内页2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171" name="Rectangle 2"/>
          <p:cNvSpPr>
            <a:spLocks noGrp="1" noChangeArrowheads="1"/>
          </p:cNvSpPr>
          <p:nvPr>
            <p:ph type="title"/>
          </p:nvPr>
        </p:nvSpPr>
        <p:spPr/>
        <p:txBody>
          <a:bodyPr/>
          <a:lstStyle/>
          <a:p>
            <a:pPr algn="ctr" eaLnBrk="1" hangingPunct="1">
              <a:defRPr/>
            </a:pPr>
            <a:r>
              <a:rPr lang="en-US">
                <a:ea typeface="黑体" charset="0"/>
              </a:rPr>
              <a:t>Why We Do It</a:t>
            </a:r>
          </a:p>
        </p:txBody>
      </p:sp>
      <p:sp>
        <p:nvSpPr>
          <p:cNvPr id="7172" name="Rectangle 3"/>
          <p:cNvSpPr>
            <a:spLocks noGrp="1" noChangeArrowheads="1"/>
          </p:cNvSpPr>
          <p:nvPr>
            <p:ph type="body" idx="1"/>
          </p:nvPr>
        </p:nvSpPr>
        <p:spPr/>
        <p:txBody>
          <a:bodyPr/>
          <a:lstStyle/>
          <a:p>
            <a:pPr eaLnBrk="1" hangingPunct="1">
              <a:defRPr/>
            </a:pPr>
            <a:r>
              <a:rPr lang="en-US" sz="1800" smtClean="0"/>
              <a:t>Their presence is recognized and respected as they collaborate meeting topics around the Workforce Solutions principles and colors that everyone wears as a sign of unity and collaboration.  The management team and their peers are all proud of their growth and how they have demonstrated leadership skills to think outside the box to foster positive change at East End for staff, community and customer service.  One coworker shared that the </a:t>
            </a:r>
            <a:r>
              <a:rPr lang="en-US" altLang="en-US" sz="1800" smtClean="0"/>
              <a:t>“</a:t>
            </a:r>
            <a:r>
              <a:rPr lang="en-US" sz="1800" smtClean="0"/>
              <a:t>Peer Power</a:t>
            </a:r>
            <a:r>
              <a:rPr lang="en-US" altLang="en-US" sz="1800" smtClean="0"/>
              <a:t>”</a:t>
            </a:r>
            <a:r>
              <a:rPr lang="en-US" sz="1800" smtClean="0"/>
              <a:t> empowered her as she sat with her customer while being monitored. She was able to provide the best of services because she kept thinking </a:t>
            </a:r>
            <a:r>
              <a:rPr lang="en-US" altLang="en-US" sz="1800" smtClean="0"/>
              <a:t>“</a:t>
            </a:r>
            <a:r>
              <a:rPr lang="en-US" sz="1800" smtClean="0"/>
              <a:t>I AM WORKFORCE SOLUTIONS to my customer.</a:t>
            </a:r>
            <a:r>
              <a:rPr lang="en-US" altLang="en-US" sz="1800" smtClean="0"/>
              <a:t>”</a:t>
            </a:r>
            <a:r>
              <a:rPr lang="en-US" sz="1800" smtClean="0"/>
              <a:t> She shared that it elevated her to provide - the Best Services we could offer the customer.</a:t>
            </a:r>
            <a:r>
              <a:rPr lang="en-US" altLang="en-US" sz="1800" smtClean="0"/>
              <a:t>”</a:t>
            </a:r>
            <a:r>
              <a:rPr lang="en-US" sz="1800" smtClean="0"/>
              <a:t> </a:t>
            </a:r>
          </a:p>
          <a:p>
            <a:pPr eaLnBrk="1" hangingPunct="1">
              <a:defRPr/>
            </a:pPr>
            <a:endParaRPr lang="en-US" smtClean="0"/>
          </a:p>
        </p:txBody>
      </p:sp>
      <p:pic>
        <p:nvPicPr>
          <p:cNvPr id="7173" name="Picture 1"/>
          <p:cNvPicPr>
            <a:picLocks noChangeAspect="1"/>
          </p:cNvPicPr>
          <p:nvPr/>
        </p:nvPicPr>
        <p:blipFill>
          <a:blip r:embed="rId3" cstate="print"/>
          <a:srcRect/>
          <a:stretch>
            <a:fillRect/>
          </a:stretch>
        </p:blipFill>
        <p:spPr bwMode="auto">
          <a:xfrm>
            <a:off x="2940050" y="4221163"/>
            <a:ext cx="3263900" cy="2447925"/>
          </a:xfrm>
          <a:prstGeom prst="rect">
            <a:avLst/>
          </a:prstGeom>
          <a:noFill/>
          <a:ln w="9525">
            <a:noFill/>
            <a:miter lim="800000"/>
            <a:headEnd/>
            <a:tailEnd/>
          </a:ln>
        </p:spPr>
      </p:pic>
    </p:spTree>
  </p:cSld>
  <p:clrMapOvr>
    <a:masterClrMapping/>
  </p:clrMapOvr>
  <p:transition advClick="0" advTm="16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变形金刚内页2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195" name="Rectangle 3"/>
          <p:cNvSpPr>
            <a:spLocks noGrp="1" noChangeArrowheads="1"/>
          </p:cNvSpPr>
          <p:nvPr>
            <p:ph type="body" idx="1"/>
          </p:nvPr>
        </p:nvSpPr>
        <p:spPr>
          <a:xfrm>
            <a:off x="1187450" y="1125538"/>
            <a:ext cx="6429375" cy="2879725"/>
          </a:xfrm>
        </p:spPr>
        <p:txBody>
          <a:bodyPr/>
          <a:lstStyle/>
          <a:p>
            <a:pPr eaLnBrk="1" hangingPunct="1">
              <a:defRPr/>
            </a:pPr>
            <a:r>
              <a:rPr lang="en-US" smtClean="0"/>
              <a:t>Krystal, LaTonya and Kevin, we salute the </a:t>
            </a:r>
            <a:r>
              <a:rPr lang="en-US" altLang="en-US" smtClean="0"/>
              <a:t>“</a:t>
            </a:r>
            <a:r>
              <a:rPr lang="en-US" smtClean="0"/>
              <a:t>TRANSFORMERS</a:t>
            </a:r>
            <a:r>
              <a:rPr lang="en-US" altLang="en-US" smtClean="0"/>
              <a:t>”</a:t>
            </a:r>
            <a:r>
              <a:rPr lang="en-US" smtClean="0"/>
              <a:t> for your continued efforts to ensure that we are WORKFORCE SOLUTIONS to each other, our customers and community!!</a:t>
            </a:r>
          </a:p>
          <a:p>
            <a:pPr eaLnBrk="1" hangingPunct="1">
              <a:defRPr/>
            </a:pPr>
            <a:r>
              <a:rPr lang="en-US" smtClean="0"/>
              <a:t> </a:t>
            </a:r>
          </a:p>
          <a:p>
            <a:pPr eaLnBrk="1" hangingPunct="1">
              <a:defRPr/>
            </a:pPr>
            <a:endParaRPr lang="en-US" smtClean="0"/>
          </a:p>
        </p:txBody>
      </p:sp>
      <p:pic>
        <p:nvPicPr>
          <p:cNvPr id="8196" name="Picture 1"/>
          <p:cNvPicPr>
            <a:picLocks noChangeAspect="1"/>
          </p:cNvPicPr>
          <p:nvPr/>
        </p:nvPicPr>
        <p:blipFill>
          <a:blip r:embed="rId3" cstate="print"/>
          <a:srcRect/>
          <a:stretch>
            <a:fillRect/>
          </a:stretch>
        </p:blipFill>
        <p:spPr bwMode="auto">
          <a:xfrm>
            <a:off x="2195513" y="3138488"/>
            <a:ext cx="4495800" cy="3373437"/>
          </a:xfrm>
          <a:prstGeom prst="rect">
            <a:avLst/>
          </a:prstGeom>
          <a:noFill/>
          <a:ln w="9525">
            <a:noFill/>
            <a:miter lim="800000"/>
            <a:headEnd/>
            <a:tailEnd/>
          </a:ln>
        </p:spPr>
      </p:pic>
    </p:spTree>
  </p:cSld>
  <p:clrMapOvr>
    <a:masterClrMapping/>
  </p:clrMapOvr>
  <p:transition advClick="0" advTm="1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WordArt 4"/>
          <p:cNvSpPr>
            <a:spLocks noChangeArrowheads="1" noChangeShapeType="1" noTextEdit="1"/>
          </p:cNvSpPr>
          <p:nvPr/>
        </p:nvSpPr>
        <p:spPr bwMode="gray">
          <a:xfrm>
            <a:off x="838200" y="4038600"/>
            <a:ext cx="4572000" cy="914400"/>
          </a:xfrm>
          <a:prstGeom prst="rect">
            <a:avLst/>
          </a:prstGeom>
        </p:spPr>
        <p:txBody>
          <a:bodyPr wrap="none" fromWordArt="1">
            <a:prstTxWarp prst="textDeflate">
              <a:avLst>
                <a:gd name="adj" fmla="val 0"/>
              </a:avLst>
            </a:prstTxWarp>
          </a:bodyPr>
          <a:lstStyle/>
          <a:p>
            <a:pPr algn="ctr"/>
            <a:r>
              <a:rPr lang="en-US" sz="3200" b="1" kern="10" spc="-320">
                <a:ln w="19050">
                  <a:solidFill>
                    <a:schemeClr val="bg1"/>
                  </a:solidFill>
                  <a:round/>
                  <a:headEnd/>
                  <a:tailEnd/>
                </a:ln>
                <a:gradFill rotWithShape="1">
                  <a:gsLst>
                    <a:gs pos="0">
                      <a:srgbClr val="0000FF"/>
                    </a:gs>
                    <a:gs pos="100000">
                      <a:schemeClr val="tx1"/>
                    </a:gs>
                  </a:gsLst>
                  <a:lin ang="2700000" scaled="1"/>
                </a:gradFill>
                <a:effectLst>
                  <a:outerShdw dist="63500" dir="2212194" algn="ctr" rotWithShape="0">
                    <a:schemeClr val="bg1">
                      <a:alpha val="50000"/>
                    </a:schemeClr>
                  </a:outerShdw>
                </a:effectLst>
                <a:latin typeface="Arial"/>
                <a:cs typeface="Arial"/>
              </a:rPr>
              <a:t>Team Lead </a:t>
            </a:r>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500" fill="hold"/>
                                        <p:tgtEl>
                                          <p:spTgt spid="8196"/>
                                        </p:tgtEl>
                                        <p:attrNameLst>
                                          <p:attrName>ppt_w</p:attrName>
                                        </p:attrNameLst>
                                      </p:cBhvr>
                                      <p:tavLst>
                                        <p:tav tm="0">
                                          <p:val>
                                            <p:fltVal val="0"/>
                                          </p:val>
                                        </p:tav>
                                        <p:tav tm="100000">
                                          <p:val>
                                            <p:strVal val="#ppt_w"/>
                                          </p:val>
                                        </p:tav>
                                      </p:tavLst>
                                    </p:anim>
                                    <p:anim calcmode="lin" valueType="num">
                                      <p:cBhvr>
                                        <p:cTn id="8" dur="500" fill="hold"/>
                                        <p:tgtEl>
                                          <p:spTgt spid="8196"/>
                                        </p:tgtEl>
                                        <p:attrNameLst>
                                          <p:attrName>ppt_h</p:attrName>
                                        </p:attrNameLst>
                                      </p:cBhvr>
                                      <p:tavLst>
                                        <p:tav tm="0">
                                          <p:val>
                                            <p:fltVal val="0"/>
                                          </p:val>
                                        </p:tav>
                                        <p:tav tm="100000">
                                          <p:val>
                                            <p:strVal val="#ppt_h"/>
                                          </p:val>
                                        </p:tav>
                                      </p:tavLst>
                                    </p:anim>
                                    <p:animEffect transition="in" filter="fade">
                                      <p:cBhvr>
                                        <p:cTn id="9"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p:bldLst>
  </p:timing>
</p:sld>
</file>

<file path=ppt/theme/theme1.xml><?xml version="1.0" encoding="utf-8"?>
<a:theme xmlns:a="http://schemas.openxmlformats.org/drawingml/2006/main" name="变形金刚—擎天柱">
  <a:themeElements>
    <a:clrScheme name="变形金刚—擎天柱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变形金刚—擎天柱">
      <a:majorFont>
        <a:latin typeface="Arial"/>
        <a:ea typeface="黑体"/>
        <a:cs typeface=""/>
      </a:majorFont>
      <a:minorFont>
        <a:latin typeface="Arial"/>
        <a:ea typeface="方正大标宋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变形金刚—擎天柱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变形金刚—擎天柱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变形金刚—擎天柱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变形金刚—擎天柱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变形金刚—擎天柱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变形金刚—擎天柱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变形金刚—擎天柱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变形金刚—擎天柱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变形金刚—擎天柱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变形金刚—擎天柱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变形金刚—擎天柱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变形金刚—擎天柱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变形金刚—擎天柱</Template>
  <TotalTime>1330</TotalTime>
  <Words>212</Words>
  <Application>Microsoft Office PowerPoint</Application>
  <PresentationFormat>On-screen Show (4:3)</PresentationFormat>
  <Paragraphs>14</Paragraphs>
  <Slides>7</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宋体</vt:lpstr>
      <vt:lpstr>SimHei</vt:lpstr>
      <vt:lpstr>方正大标宋简体</vt:lpstr>
      <vt:lpstr>Calibri</vt:lpstr>
      <vt:lpstr>变形金刚—擎天柱</vt:lpstr>
      <vt:lpstr>Team Lead </vt:lpstr>
      <vt:lpstr>Team Lead Transformers</vt:lpstr>
      <vt:lpstr>Who We Are</vt:lpstr>
      <vt:lpstr>What We Do</vt:lpstr>
      <vt:lpstr>Why We Do It</vt:lpstr>
      <vt:lpstr>Slide 6</vt:lpstr>
      <vt:lpstr>Slide 7</vt:lpstr>
    </vt:vector>
  </TitlesOfParts>
  <Company>Chinese 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Chinese User</dc:creator>
  <cp:lastModifiedBy>nguyend</cp:lastModifiedBy>
  <cp:revision>20</cp:revision>
  <cp:lastPrinted>1601-01-01T00:00:00Z</cp:lastPrinted>
  <dcterms:created xsi:type="dcterms:W3CDTF">2009-07-22T03:46:56Z</dcterms:created>
  <dcterms:modified xsi:type="dcterms:W3CDTF">2016-05-09T13:11:40Z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