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0" autoAdjust="0"/>
    <p:restoredTop sz="94599" autoAdjust="0"/>
  </p:normalViewPr>
  <p:slideViewPr>
    <p:cSldViewPr>
      <p:cViewPr varScale="1">
        <p:scale>
          <a:sx n="71" d="100"/>
          <a:sy n="71" d="100"/>
        </p:scale>
        <p:origin x="-135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250ED-2EDC-4D84-A14F-11BA96620C8B}" type="datetimeFigureOut">
              <a:rPr lang="en-US" smtClean="0"/>
              <a:t>8/7/2014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2C5365-4CF8-418B-BEE5-F49CD0D87DC7}" type="slidenum">
              <a:rPr lang="en-US" smtClean="0"/>
              <a:t>‹#›</a:t>
            </a:fld>
            <a:endParaRPr lang="en-US"/>
          </a:p>
        </p:txBody>
      </p:sp>
    </p:spTree>
    <p:extLst>
      <p:ext uri="{BB962C8B-B14F-4D97-AF65-F5344CB8AC3E}">
        <p14:creationId xmlns:p14="http://schemas.microsoft.com/office/powerpoint/2010/main" val="3292555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D2C5365-4CF8-418B-BEE5-F49CD0D87DC7}" type="slidenum">
              <a:rPr lang="en-US" smtClean="0"/>
              <a:t>1</a:t>
            </a:fld>
            <a:endParaRPr lang="en-US"/>
          </a:p>
        </p:txBody>
      </p:sp>
    </p:spTree>
    <p:extLst>
      <p:ext uri="{BB962C8B-B14F-4D97-AF65-F5344CB8AC3E}">
        <p14:creationId xmlns:p14="http://schemas.microsoft.com/office/powerpoint/2010/main" val="1349352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FFF82C-5404-4821-8B86-06CBAC4D3B81}" type="datetimeFigureOut">
              <a:rPr lang="en-US" smtClean="0"/>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325321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FF82C-5404-4821-8B86-06CBAC4D3B81}" type="datetimeFigureOut">
              <a:rPr lang="en-US" smtClean="0"/>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363617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FF82C-5404-4821-8B86-06CBAC4D3B81}" type="datetimeFigureOut">
              <a:rPr lang="en-US" smtClean="0"/>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288349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FFF82C-5404-4821-8B86-06CBAC4D3B81}" type="datetimeFigureOut">
              <a:rPr lang="en-US" smtClean="0"/>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1642320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FFF82C-5404-4821-8B86-06CBAC4D3B81}" type="datetimeFigureOut">
              <a:rPr lang="en-US" smtClean="0"/>
              <a:t>8/7/2014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1492016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FFF82C-5404-4821-8B86-06CBAC4D3B81}" type="datetimeFigureOut">
              <a:rPr lang="en-US" smtClean="0"/>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15199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FFF82C-5404-4821-8B86-06CBAC4D3B81}" type="datetimeFigureOut">
              <a:rPr lang="en-US" smtClean="0"/>
              <a:t>8/7/2014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1607910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FFF82C-5404-4821-8B86-06CBAC4D3B81}" type="datetimeFigureOut">
              <a:rPr lang="en-US" smtClean="0"/>
              <a:t>8/7/2014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290153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FF82C-5404-4821-8B86-06CBAC4D3B81}" type="datetimeFigureOut">
              <a:rPr lang="en-US" smtClean="0"/>
              <a:t>8/7/2014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524960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FFF82C-5404-4821-8B86-06CBAC4D3B81}" type="datetimeFigureOut">
              <a:rPr lang="en-US" smtClean="0"/>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73768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FFF82C-5404-4821-8B86-06CBAC4D3B81}" type="datetimeFigureOut">
              <a:rPr lang="en-US" smtClean="0"/>
              <a:t>8/7/2014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EADCD-F3DE-4A82-8F62-8EF124F59535}" type="slidenum">
              <a:rPr lang="en-US" smtClean="0"/>
              <a:t>‹#›</a:t>
            </a:fld>
            <a:endParaRPr lang="en-US"/>
          </a:p>
        </p:txBody>
      </p:sp>
    </p:spTree>
    <p:extLst>
      <p:ext uri="{BB962C8B-B14F-4D97-AF65-F5344CB8AC3E}">
        <p14:creationId xmlns:p14="http://schemas.microsoft.com/office/powerpoint/2010/main" val="765575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FF82C-5404-4821-8B86-06CBAC4D3B81}" type="datetimeFigureOut">
              <a:rPr lang="en-US" smtClean="0"/>
              <a:t>8/7/2014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EADCD-F3DE-4A82-8F62-8EF124F59535}" type="slidenum">
              <a:rPr lang="en-US" smtClean="0"/>
              <a:t>‹#›</a:t>
            </a:fld>
            <a:endParaRPr lang="en-US"/>
          </a:p>
        </p:txBody>
      </p:sp>
    </p:spTree>
    <p:extLst>
      <p:ext uri="{BB962C8B-B14F-4D97-AF65-F5344CB8AC3E}">
        <p14:creationId xmlns:p14="http://schemas.microsoft.com/office/powerpoint/2010/main" val="761390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6">
                    <a:lumMod val="75000"/>
                  </a:schemeClr>
                </a:solidFill>
              </a:rPr>
              <a:t>CUSTOMER SERVICE AWARD NOMINATION</a:t>
            </a:r>
            <a:endParaRPr lang="en-US" dirty="0">
              <a:solidFill>
                <a:schemeClr val="accent6">
                  <a:lumMod val="75000"/>
                </a:schemeClr>
              </a:solidFill>
            </a:endParaRPr>
          </a:p>
        </p:txBody>
      </p:sp>
      <p:sp>
        <p:nvSpPr>
          <p:cNvPr id="3" name="Subtitle 2"/>
          <p:cNvSpPr>
            <a:spLocks noGrp="1"/>
          </p:cNvSpPr>
          <p:nvPr>
            <p:ph type="subTitle" idx="1"/>
          </p:nvPr>
        </p:nvSpPr>
        <p:spPr/>
        <p:txBody>
          <a:bodyPr/>
          <a:lstStyle/>
          <a:p>
            <a:r>
              <a:rPr lang="en-US" dirty="0" smtClean="0">
                <a:solidFill>
                  <a:schemeClr val="tx1"/>
                </a:solidFill>
              </a:rPr>
              <a:t>SHERRIE BROOKS</a:t>
            </a:r>
          </a:p>
          <a:p>
            <a:r>
              <a:rPr lang="en-US" dirty="0" smtClean="0">
                <a:solidFill>
                  <a:schemeClr val="tx1"/>
                </a:solidFill>
              </a:rPr>
              <a:t>EMPLOYMENT COUNSELOR</a:t>
            </a:r>
          </a:p>
          <a:p>
            <a:r>
              <a:rPr lang="en-US" dirty="0" smtClean="0">
                <a:solidFill>
                  <a:schemeClr val="accent6">
                    <a:lumMod val="75000"/>
                  </a:schemeClr>
                </a:solidFill>
              </a:rPr>
              <a:t>HUMBLE WORKFORCE SOLUTIONS</a:t>
            </a:r>
            <a:endParaRPr lang="en-US" dirty="0">
              <a:solidFill>
                <a:schemeClr val="accent6">
                  <a:lumMod val="75000"/>
                </a:schemeClr>
              </a:solidFill>
            </a:endParaRPr>
          </a:p>
        </p:txBody>
      </p:sp>
    </p:spTree>
    <p:extLst>
      <p:ext uri="{BB962C8B-B14F-4D97-AF65-F5344CB8AC3E}">
        <p14:creationId xmlns:p14="http://schemas.microsoft.com/office/powerpoint/2010/main" val="18807641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EMPLOYMENT COUNSELOR</a:t>
            </a:r>
            <a:endParaRPr lang="en-US" dirty="0"/>
          </a:p>
        </p:txBody>
      </p:sp>
      <p:sp>
        <p:nvSpPr>
          <p:cNvPr id="3" name="Content Placeholder 2"/>
          <p:cNvSpPr>
            <a:spLocks noGrp="1"/>
          </p:cNvSpPr>
          <p:nvPr>
            <p:ph idx="1"/>
          </p:nvPr>
        </p:nvSpPr>
        <p:spPr/>
        <p:txBody>
          <a:bodyPr>
            <a:normAutofit lnSpcReduction="10000"/>
          </a:bodyPr>
          <a:lstStyle/>
          <a:p>
            <a:r>
              <a:rPr lang="en-US" dirty="0" smtClean="0"/>
              <a:t>Sherrie provides professional advice to customers who need job search guidance or career advice.  </a:t>
            </a:r>
          </a:p>
          <a:p>
            <a:r>
              <a:rPr lang="en-US" dirty="0" smtClean="0"/>
              <a:t>Sherrie listens to each customer request and always provides professional advice to help each customer.</a:t>
            </a:r>
          </a:p>
          <a:p>
            <a:r>
              <a:rPr lang="en-US" dirty="0" smtClean="0"/>
              <a:t>Sherrie provides direct job matching of open system postings with customer’s skills and work requirements.</a:t>
            </a:r>
          </a:p>
          <a:p>
            <a:endParaRPr lang="en-US" dirty="0"/>
          </a:p>
        </p:txBody>
      </p:sp>
    </p:spTree>
    <p:extLst>
      <p:ext uri="{BB962C8B-B14F-4D97-AF65-F5344CB8AC3E}">
        <p14:creationId xmlns:p14="http://schemas.microsoft.com/office/powerpoint/2010/main" val="2370330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EMPLOYMENT COUNSELOR</a:t>
            </a:r>
            <a:endParaRPr lang="en-US" dirty="0"/>
          </a:p>
        </p:txBody>
      </p:sp>
      <p:sp>
        <p:nvSpPr>
          <p:cNvPr id="3" name="Content Placeholder 2"/>
          <p:cNvSpPr>
            <a:spLocks noGrp="1"/>
          </p:cNvSpPr>
          <p:nvPr>
            <p:ph idx="1"/>
          </p:nvPr>
        </p:nvSpPr>
        <p:spPr/>
        <p:txBody>
          <a:bodyPr/>
          <a:lstStyle/>
          <a:p>
            <a:r>
              <a:rPr lang="en-US" dirty="0" smtClean="0"/>
              <a:t>Sherrie searches for qualified candidates for job postings.</a:t>
            </a:r>
          </a:p>
          <a:p>
            <a:r>
              <a:rPr lang="en-US" dirty="0" smtClean="0"/>
              <a:t>Sherrie provides labor market information.</a:t>
            </a:r>
          </a:p>
          <a:p>
            <a:r>
              <a:rPr lang="en-US" dirty="0" smtClean="0"/>
              <a:t>Sherrie work hands on and one on one with employers when having hiring events at the office.</a:t>
            </a:r>
          </a:p>
          <a:p>
            <a:r>
              <a:rPr lang="en-US" dirty="0" smtClean="0"/>
              <a:t>Sherrie helps customers to access services through the use of the all resources.</a:t>
            </a:r>
          </a:p>
          <a:p>
            <a:pPr marL="0" indent="0">
              <a:buNone/>
            </a:pPr>
            <a:endParaRPr lang="en-US" dirty="0" smtClean="0"/>
          </a:p>
          <a:p>
            <a:endParaRPr lang="en-US" dirty="0"/>
          </a:p>
        </p:txBody>
      </p:sp>
    </p:spTree>
    <p:extLst>
      <p:ext uri="{BB962C8B-B14F-4D97-AF65-F5344CB8AC3E}">
        <p14:creationId xmlns:p14="http://schemas.microsoft.com/office/powerpoint/2010/main" val="23761153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Comments!</a:t>
            </a:r>
            <a:endParaRPr lang="en-US" dirty="0"/>
          </a:p>
        </p:txBody>
      </p:sp>
      <p:sp>
        <p:nvSpPr>
          <p:cNvPr id="3" name="Content Placeholder 2"/>
          <p:cNvSpPr>
            <a:spLocks noGrp="1"/>
          </p:cNvSpPr>
          <p:nvPr>
            <p:ph idx="1"/>
          </p:nvPr>
        </p:nvSpPr>
        <p:spPr/>
        <p:txBody>
          <a:bodyPr>
            <a:normAutofit/>
          </a:bodyPr>
          <a:lstStyle/>
          <a:p>
            <a:pPr marL="0" indent="0">
              <a:buNone/>
            </a:pPr>
            <a:endParaRPr lang="en-US" sz="1200" dirty="0" smtClean="0"/>
          </a:p>
          <a:p>
            <a:pPr marL="0" indent="0">
              <a:buNone/>
            </a:pPr>
            <a:endParaRPr lang="en-US" sz="1200" dirty="0"/>
          </a:p>
          <a:p>
            <a:pPr marL="0" indent="0">
              <a:buNone/>
            </a:pPr>
            <a:r>
              <a:rPr lang="en-US" sz="1200" dirty="0" smtClean="0"/>
              <a:t>“She was so motivating during a depressing time of me having no luck with</a:t>
            </a:r>
          </a:p>
          <a:p>
            <a:pPr marL="0" indent="0">
              <a:buNone/>
            </a:pPr>
            <a:r>
              <a:rPr lang="en-US" sz="1200" dirty="0" smtClean="0"/>
              <a:t>work searching. She improved my work in </a:t>
            </a:r>
            <a:r>
              <a:rPr lang="en-US" sz="1200" dirty="0" err="1" smtClean="0"/>
              <a:t>texas</a:t>
            </a:r>
            <a:r>
              <a:rPr lang="en-US" sz="1200" dirty="0" smtClean="0"/>
              <a:t> account and within 1 week</a:t>
            </a:r>
          </a:p>
          <a:p>
            <a:pPr marL="0" indent="0">
              <a:buNone/>
            </a:pPr>
            <a:r>
              <a:rPr lang="en-US" sz="1200" dirty="0" smtClean="0"/>
              <a:t>I received a permanent position”-B. Blackmon</a:t>
            </a:r>
          </a:p>
          <a:p>
            <a:pPr marL="0" indent="0">
              <a:buNone/>
            </a:pPr>
            <a:endParaRPr lang="en-US" sz="1200" dirty="0" smtClean="0"/>
          </a:p>
          <a:p>
            <a:pPr marL="0" indent="0">
              <a:buNone/>
            </a:pPr>
            <a:r>
              <a:rPr lang="en-US" sz="1200" dirty="0" smtClean="0"/>
              <a:t>“I wish everyone was as nice and persistent as Ms. Sherrie Brooks. She is </a:t>
            </a:r>
          </a:p>
          <a:p>
            <a:pPr marL="0" indent="0">
              <a:buNone/>
            </a:pPr>
            <a:r>
              <a:rPr lang="en-US" sz="1200" dirty="0" smtClean="0"/>
              <a:t>Amazing!”-J. </a:t>
            </a:r>
            <a:r>
              <a:rPr lang="en-US" sz="1200" dirty="0" err="1" smtClean="0"/>
              <a:t>Senyk</a:t>
            </a:r>
            <a:endParaRPr lang="en-US" sz="1200" dirty="0" smtClean="0"/>
          </a:p>
          <a:p>
            <a:pPr marL="0" indent="0">
              <a:buNone/>
            </a:pPr>
            <a:endParaRPr lang="en-US" sz="1200" dirty="0" smtClean="0"/>
          </a:p>
          <a:p>
            <a:pPr marL="0" indent="0">
              <a:buNone/>
            </a:pPr>
            <a:r>
              <a:rPr lang="en-US" sz="1200" dirty="0" smtClean="0"/>
              <a:t>“Mrs. Sherrie Brooks is an awesome counselor”- Woods</a:t>
            </a:r>
          </a:p>
          <a:p>
            <a:pPr marL="0" indent="0">
              <a:buNone/>
            </a:pPr>
            <a:endParaRPr lang="en-US" sz="1200" dirty="0" smtClean="0"/>
          </a:p>
          <a:p>
            <a:pPr marL="0" indent="0">
              <a:buNone/>
            </a:pPr>
            <a:r>
              <a:rPr lang="en-US" sz="1200" dirty="0" smtClean="0"/>
              <a:t>“Mrs. Sherrie  Brooks was very knowledgeable and customer friendly in </a:t>
            </a:r>
          </a:p>
          <a:p>
            <a:pPr marL="0" indent="0">
              <a:buNone/>
            </a:pPr>
            <a:r>
              <a:rPr lang="en-US" sz="1200" dirty="0" smtClean="0"/>
              <a:t>assisting me today. She is definitely an asset to your </a:t>
            </a:r>
          </a:p>
          <a:p>
            <a:pPr marL="0" indent="0">
              <a:buNone/>
            </a:pPr>
            <a:r>
              <a:rPr lang="en-US" sz="1200" dirty="0" smtClean="0"/>
              <a:t>establishment”- S. Black</a:t>
            </a:r>
          </a:p>
          <a:p>
            <a:pPr marL="0" indent="0">
              <a:buNone/>
            </a:pPr>
            <a:endParaRPr lang="en-US" sz="1200" dirty="0"/>
          </a:p>
          <a:p>
            <a:pPr marL="0" indent="0">
              <a:buNone/>
            </a:pPr>
            <a:r>
              <a:rPr lang="en-US" sz="1200" dirty="0" smtClean="0"/>
              <a:t>“Thanks to Mrs. Sherrie Brooks she is an exceptional employee. She has </a:t>
            </a:r>
          </a:p>
          <a:p>
            <a:pPr marL="0" indent="0">
              <a:buNone/>
            </a:pPr>
            <a:r>
              <a:rPr lang="en-US" sz="1200" dirty="0" smtClean="0"/>
              <a:t>Made my life great”-S. Scott</a:t>
            </a:r>
          </a:p>
          <a:p>
            <a:pPr marL="0" indent="0">
              <a:buNone/>
            </a:pPr>
            <a:endParaRPr lang="en-US" sz="1200" dirty="0" smtClean="0"/>
          </a:p>
          <a:p>
            <a:endParaRPr lang="en-US" sz="1200" dirty="0"/>
          </a:p>
        </p:txBody>
      </p:sp>
      <p:pic>
        <p:nvPicPr>
          <p:cNvPr id="1026" name="Picture 2" descr="C:\Users\Staff\AppData\Local\Microsoft\Windows\Temporary Internet Files\Content.Outlook\BVJ7UQ7A\IMG_234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0200" y="1828800"/>
            <a:ext cx="3124200" cy="416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6151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Nominate Sherrie Brooks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Sherrie consistently gives every customer the best customer service every time. She became a full-time employee on 10/01/13. </a:t>
            </a:r>
            <a:r>
              <a:rPr lang="en-US" dirty="0" smtClean="0"/>
              <a:t>She </a:t>
            </a:r>
            <a:r>
              <a:rPr lang="en-US" dirty="0" smtClean="0"/>
              <a:t>always has a smile on her face and is willing to go above and beyond to help every customer. She works with a non-profit organization called Autumns Dawn that transitions Autistic adults to independent living. After every time they bring a client to our office to meet with Sherrie, we get an email from them to let us know once again she did an amazing job. She has currently found three of their clients full-time employment.</a:t>
            </a:r>
            <a:endParaRPr lang="en-US" dirty="0"/>
          </a:p>
        </p:txBody>
      </p:sp>
    </p:spTree>
    <p:extLst>
      <p:ext uri="{BB962C8B-B14F-4D97-AF65-F5344CB8AC3E}">
        <p14:creationId xmlns:p14="http://schemas.microsoft.com/office/powerpoint/2010/main" val="10230625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Am Workforce Solutions</a:t>
            </a:r>
            <a:endParaRPr lang="en-US" dirty="0"/>
          </a:p>
        </p:txBody>
      </p:sp>
      <p:sp>
        <p:nvSpPr>
          <p:cNvPr id="3" name="Content Placeholder 2"/>
          <p:cNvSpPr>
            <a:spLocks noGrp="1"/>
          </p:cNvSpPr>
          <p:nvPr>
            <p:ph idx="1"/>
          </p:nvPr>
        </p:nvSpPr>
        <p:spPr/>
        <p:txBody>
          <a:bodyPr/>
          <a:lstStyle/>
          <a:p>
            <a:r>
              <a:rPr lang="en-US" dirty="0" smtClean="0"/>
              <a:t>To my customer, I AM </a:t>
            </a:r>
            <a:r>
              <a:rPr lang="en-US" smtClean="0"/>
              <a:t>Workforce Solutions</a:t>
            </a:r>
          </a:p>
          <a:p>
            <a:endParaRPr lang="en-US" dirty="0" smtClean="0"/>
          </a:p>
          <a:p>
            <a:pPr marL="0" indent="0">
              <a:buNone/>
            </a:pPr>
            <a:r>
              <a:rPr lang="en-US" dirty="0" smtClean="0"/>
              <a:t>Sherrie demonstrates this everyday with each of her customers. She greets every customer with what kind of job can I find you today. She truly wants to find all customers that job or career they have been searching for. </a:t>
            </a:r>
            <a:endParaRPr lang="en-US" dirty="0"/>
          </a:p>
        </p:txBody>
      </p:sp>
    </p:spTree>
    <p:extLst>
      <p:ext uri="{BB962C8B-B14F-4D97-AF65-F5344CB8AC3E}">
        <p14:creationId xmlns:p14="http://schemas.microsoft.com/office/powerpoint/2010/main" val="1827431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395</Words>
  <Application>Microsoft Office PowerPoint</Application>
  <PresentationFormat>On-screen Show (4:3)</PresentationFormat>
  <Paragraphs>43</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CUSTOMER SERVICE AWARD NOMINATION</vt:lpstr>
      <vt:lpstr>EMPLOYMENT COUNSELOR</vt:lpstr>
      <vt:lpstr>EMPLOYMENT COUNSELOR</vt:lpstr>
      <vt:lpstr>Customer Comments!</vt:lpstr>
      <vt:lpstr>Why Nominate Sherrie Brooks </vt:lpstr>
      <vt:lpstr>I Am Workforce Solutions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SERVICE AWARD NOMINATION</dc:title>
  <dc:creator>IWS Staff</dc:creator>
  <cp:lastModifiedBy>IWS Staff</cp:lastModifiedBy>
  <cp:revision>8</cp:revision>
  <dcterms:created xsi:type="dcterms:W3CDTF">2014-08-07T16:01:18Z</dcterms:created>
  <dcterms:modified xsi:type="dcterms:W3CDTF">2014-08-07T21:22:09Z</dcterms:modified>
</cp:coreProperties>
</file>