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  <p:sldMasterId id="2147483710" r:id="rId5"/>
    <p:sldMasterId id="2147483725" r:id="rId6"/>
  </p:sldMasterIdLst>
  <p:sldIdLst>
    <p:sldId id="256" r:id="rId7"/>
    <p:sldId id="261" r:id="rId8"/>
    <p:sldId id="257" r:id="rId9"/>
    <p:sldId id="262" r:id="rId10"/>
    <p:sldId id="263" r:id="rId11"/>
    <p:sldId id="264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17BD2B-3467-47C4-A2B6-09D6261E56D0}">
          <p14:sldIdLst>
            <p14:sldId id="256"/>
          </p14:sldIdLst>
        </p14:section>
        <p14:section name="Summary Section" id="{7D82FEF8-2E29-47BB-AA04-14F65462F70E}">
          <p14:sldIdLst>
            <p14:sldId id="261"/>
          </p14:sldIdLst>
        </p14:section>
        <p14:section name="Setup" id="{2BF64ED4-2855-4C67-B1CE-6A0A63717CE2}">
          <p14:sldIdLst>
            <p14:sldId id="257"/>
            <p14:sldId id="262"/>
            <p14:sldId id="263"/>
            <p14:sldId id="264"/>
          </p14:sldIdLst>
        </p14:section>
        <p14:section name="Thank You" id="{0C59BB71-312D-46C2-85F1-CC02812B0B91}">
          <p14:sldIdLst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7623C-92DC-4A94-AD25-8574A3B4FEB9}" v="1" dt="2020-05-22T14:24:56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2508738"/>
            <a:ext cx="6873950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0" y="4057117"/>
            <a:ext cx="6873949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/>
        </p:nvSpPr>
        <p:spPr>
          <a:xfrm>
            <a:off x="457200" y="6088253"/>
            <a:ext cx="5004770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</a:t>
            </a:r>
            <a:b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to individuals with disabilities. (Please request reasonable accommodations 48 hours in advance.)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204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5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1529-D263-4F2B-A74A-36C49CA6D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7718-E25B-4062-85B3-4643DE6AB5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BE739-6A23-0847-9EA3-8380D86A57DB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C3544-407B-E747-89E4-4EF4ACDF4001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4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BF34A-350B-2F4E-AB41-B63E2FB79933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18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CC199-88C2-F644-96BB-648827D86B5F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9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3ABA9-7368-E447-941E-1EA4EE117828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5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D23F4-3561-0C42-8838-AB9271E333B9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1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2508738"/>
            <a:ext cx="6873950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0" y="4057117"/>
            <a:ext cx="6873949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/>
        </p:nvSpPr>
        <p:spPr>
          <a:xfrm>
            <a:off x="457200" y="6088253"/>
            <a:ext cx="5004770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</a:t>
            </a:r>
            <a:b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to individuals with disabilities. (Please request reasonable accommodations 48 hours in advance.)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52F6B-AD33-C04A-B7A7-87D7E8499C59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77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3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643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439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3257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71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638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BE739-6A23-0847-9EA3-8380D86A57DB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31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C3544-407B-E747-89E4-4EF4ACDF4001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2508738"/>
            <a:ext cx="6873950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0" y="4057117"/>
            <a:ext cx="6873949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/>
        </p:nvSpPr>
        <p:spPr>
          <a:xfrm>
            <a:off x="457200" y="6088253"/>
            <a:ext cx="5004770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</a:t>
            </a:r>
            <a:b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to individuals with disabilities. (Please request reasonable accommodations 48 hours in advance.)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BF34A-350B-2F4E-AB41-B63E2FB79933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9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CC199-88C2-F644-96BB-648827D86B5F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2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3ABA9-7368-E447-941E-1EA4EE117828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24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D23F4-3561-0C42-8838-AB9271E333B9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98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52F6B-AD33-C04A-B7A7-87D7E8499C59}"/>
              </a:ext>
            </a:extLst>
          </p:cNvPr>
          <p:cNvSpPr txBox="1"/>
          <p:nvPr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06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904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87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919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4041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018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2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193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0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3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4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71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BC9A7A-C81B-1049-9660-884297EEFF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01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064"/>
            <a:ext cx="8229600" cy="5285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Bahnschrift" panose="020B0502040204020203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Bahnschrift" panose="020B0502040204020203" pitchFamily="34" charset="0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Bahnschrift" panose="020B0502040204020203" pitchFamily="34" charset="0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Bahnschrift" panose="020B0502040204020203" pitchFamily="34" charset="0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Bahnschrift" panose="020B0502040204020203" pitchFamily="34" charset="0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Bahnschrift" panose="020B0502040204020203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BCBC4-C24A-A94A-AD78-B1FC5774A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901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8229600" cy="55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BCBC4-C24A-A94A-AD78-B1FC5774A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901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8229600" cy="55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70CCCB-95F8-4A93-9F74-9A1B5A41D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Work in </a:t>
            </a:r>
            <a:r>
              <a:rPr lang="en-US" sz="4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texas</a:t>
            </a:r>
            <a:endParaRPr 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E098EB-0D5E-4769-BC5F-AE1A39586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How to navigate wit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835">
        <p:dissolve/>
      </p:transition>
    </mc:Choice>
    <mc:Fallback xmlns="">
      <p:transition advTm="1183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387A-5EBE-46A4-B5A8-3CCCC721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Learning Objectives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3E23D1DC-5E84-4853-B42A-EE5AE13C27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1355757"/>
                  </p:ext>
                </p:extLst>
              </p:nvPr>
            </p:nvGraphicFramePr>
            <p:xfrm>
              <a:off x="457200" y="1187450"/>
              <a:ext cx="8229600" cy="5286375"/>
            </p:xfrm>
            <a:graphic>
              <a:graphicData uri="http://schemas.microsoft.com/office/powerpoint/2016/summaryzoom">
                <psuz:summaryZm>
                  <psuz:summaryZmObj sectionId="{2BF64ED4-2855-4C67-B1CE-6A0A63717CE2}">
                    <psuz:zmPr id="{AA41906A-B8EA-49D7-BD6F-6D6870282CB0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42975" y="264318"/>
                          <a:ext cx="6343650" cy="47577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3E23D1DC-5E84-4853-B42A-EE5AE13C277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1187450"/>
                <a:ext cx="8229600" cy="5286375"/>
                <a:chOff x="457200" y="1187450"/>
                <a:chExt cx="8229600" cy="5286375"/>
              </a:xfrm>
            </p:grpSpPr>
            <p:pic>
              <p:nvPicPr>
                <p:cNvPr id="3" name="Picture 3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0175" y="1451768"/>
                  <a:ext cx="6343650" cy="475773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738">
        <p:dissolve/>
      </p:transition>
    </mc:Choice>
    <mc:Fallback xmlns="">
      <p:transition advTm="673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CD761-5D34-4635-A612-D13534B3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New account setup &amp; sign in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6392">
        <p:dissolve/>
      </p:transition>
    </mc:Choice>
    <mc:Fallback xmlns="">
      <p:transition advTm="1639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B41FE8-546C-41DE-A948-790708432867}"/>
              </a:ext>
            </a:extLst>
          </p:cNvPr>
          <p:cNvSpPr/>
          <p:nvPr/>
        </p:nvSpPr>
        <p:spPr>
          <a:xfrm>
            <a:off x="3745893" y="1452770"/>
            <a:ext cx="4857088" cy="423496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A50A9C7-5399-43E8-8A78-B0A9825D8546}"/>
              </a:ext>
            </a:extLst>
          </p:cNvPr>
          <p:cNvSpPr txBox="1">
            <a:spLocks/>
          </p:cNvSpPr>
          <p:nvPr/>
        </p:nvSpPr>
        <p:spPr>
          <a:xfrm>
            <a:off x="768494" y="1"/>
            <a:ext cx="7607011" cy="10113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600" b="1" i="0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New Account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691CD-543C-49AF-A38E-E1427DC987E8}"/>
              </a:ext>
            </a:extLst>
          </p:cNvPr>
          <p:cNvSpPr txBox="1"/>
          <p:nvPr/>
        </p:nvSpPr>
        <p:spPr>
          <a:xfrm>
            <a:off x="768494" y="2967335"/>
            <a:ext cx="234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To Create a New Account You Will Need: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72134-A594-44C2-B8E6-D13F0761790B}"/>
              </a:ext>
            </a:extLst>
          </p:cNvPr>
          <p:cNvSpPr txBox="1"/>
          <p:nvPr/>
        </p:nvSpPr>
        <p:spPr>
          <a:xfrm>
            <a:off x="4135147" y="1804693"/>
            <a:ext cx="402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Federal Employer ID (FEIN)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D9AA8-0E2C-4122-B265-9939CB56B6C8}"/>
              </a:ext>
            </a:extLst>
          </p:cNvPr>
          <p:cNvSpPr txBox="1"/>
          <p:nvPr/>
        </p:nvSpPr>
        <p:spPr>
          <a:xfrm>
            <a:off x="4135147" y="4666621"/>
            <a:ext cx="402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Information for the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primary company location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and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contact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594BD-CF2E-4E8A-9254-34CECE887023}"/>
              </a:ext>
            </a:extLst>
          </p:cNvPr>
          <p:cNvSpPr txBox="1"/>
          <p:nvPr/>
        </p:nvSpPr>
        <p:spPr>
          <a:xfrm>
            <a:off x="4135147" y="3105834"/>
            <a:ext cx="4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Unemployment Tax Account # (UI TAX ID)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5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9085">
        <p:dissolve/>
      </p:transition>
    </mc:Choice>
    <mc:Fallback xmlns="">
      <p:transition advTm="2908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F4C755-6B9F-4C42-8908-815E08DBE05E}"/>
              </a:ext>
            </a:extLst>
          </p:cNvPr>
          <p:cNvSpPr/>
          <p:nvPr/>
        </p:nvSpPr>
        <p:spPr>
          <a:xfrm>
            <a:off x="381908" y="1540224"/>
            <a:ext cx="8460088" cy="19812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A50A9C7-5399-43E8-8A78-B0A9825D8546}"/>
              </a:ext>
            </a:extLst>
          </p:cNvPr>
          <p:cNvSpPr txBox="1">
            <a:spLocks/>
          </p:cNvSpPr>
          <p:nvPr/>
        </p:nvSpPr>
        <p:spPr>
          <a:xfrm>
            <a:off x="768494" y="1"/>
            <a:ext cx="7607011" cy="10113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600" b="1" i="0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New Account Setup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2CD8F-D166-479E-8E19-1A848FE186E5}"/>
              </a:ext>
            </a:extLst>
          </p:cNvPr>
          <p:cNvSpPr txBox="1"/>
          <p:nvPr/>
        </p:nvSpPr>
        <p:spPr>
          <a:xfrm>
            <a:off x="768493" y="1540225"/>
            <a:ext cx="772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1. Click the “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register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” button on home page below the Sign In button.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13175-E390-4FDF-AAD4-B0488AD5D017}"/>
              </a:ext>
            </a:extLst>
          </p:cNvPr>
          <p:cNvSpPr txBox="1"/>
          <p:nvPr/>
        </p:nvSpPr>
        <p:spPr>
          <a:xfrm>
            <a:off x="768492" y="2253733"/>
            <a:ext cx="77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2. Under Option 3 – Create a User Account, click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Employer &amp; Agents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D9B9D-0561-473F-83C9-E77A0B7D1A5C}"/>
              </a:ext>
            </a:extLst>
          </p:cNvPr>
          <p:cNvSpPr txBox="1"/>
          <p:nvPr/>
        </p:nvSpPr>
        <p:spPr>
          <a:xfrm>
            <a:off x="768492" y="2967241"/>
            <a:ext cx="739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3. Follow the steps and fill in all required (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*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 fields.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16ADE2-870A-4A90-8B47-3C07A8F54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680749"/>
            <a:ext cx="9144000" cy="2547055"/>
          </a:xfrm>
          <a:prstGeom prst="rect">
            <a:avLst/>
          </a:prstGeom>
        </p:spPr>
      </p:pic>
      <p:sp>
        <p:nvSpPr>
          <p:cNvPr id="11" name="Shape 4901">
            <a:extLst>
              <a:ext uri="{FF2B5EF4-FFF2-40B4-BE49-F238E27FC236}">
                <a16:creationId xmlns:a16="http://schemas.microsoft.com/office/drawing/2014/main" id="{238C365A-7B49-4E29-9606-E8B61DE25141}"/>
              </a:ext>
            </a:extLst>
          </p:cNvPr>
          <p:cNvSpPr/>
          <p:nvPr/>
        </p:nvSpPr>
        <p:spPr>
          <a:xfrm rot="5647844">
            <a:off x="7472380" y="2054892"/>
            <a:ext cx="1583491" cy="9907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272" y="56533"/>
                </a:moveTo>
                <a:lnTo>
                  <a:pt x="87272" y="46361"/>
                </a:lnTo>
                <a:cubicBezTo>
                  <a:pt x="87272" y="44861"/>
                  <a:pt x="86055" y="43638"/>
                  <a:pt x="84544" y="43638"/>
                </a:cubicBezTo>
                <a:lnTo>
                  <a:pt x="81816" y="43638"/>
                </a:lnTo>
                <a:cubicBezTo>
                  <a:pt x="70688" y="44250"/>
                  <a:pt x="31055" y="48644"/>
                  <a:pt x="10827" y="78622"/>
                </a:cubicBezTo>
                <a:cubicBezTo>
                  <a:pt x="26716" y="28850"/>
                  <a:pt x="69933" y="22577"/>
                  <a:pt x="81816" y="21816"/>
                </a:cubicBezTo>
                <a:lnTo>
                  <a:pt x="84544" y="21816"/>
                </a:lnTo>
                <a:cubicBezTo>
                  <a:pt x="86055" y="21816"/>
                  <a:pt x="87272" y="20600"/>
                  <a:pt x="87272" y="19088"/>
                </a:cubicBezTo>
                <a:lnTo>
                  <a:pt x="87272" y="8922"/>
                </a:lnTo>
                <a:lnTo>
                  <a:pt x="113238" y="32727"/>
                </a:lnTo>
                <a:cubicBezTo>
                  <a:pt x="113238" y="32727"/>
                  <a:pt x="87272" y="56533"/>
                  <a:pt x="87272" y="56533"/>
                </a:cubicBezTo>
                <a:close/>
                <a:moveTo>
                  <a:pt x="119200" y="30800"/>
                </a:moveTo>
                <a:lnTo>
                  <a:pt x="86472" y="800"/>
                </a:lnTo>
                <a:cubicBezTo>
                  <a:pt x="85983" y="305"/>
                  <a:pt x="85300" y="0"/>
                  <a:pt x="84544" y="0"/>
                </a:cubicBezTo>
                <a:cubicBezTo>
                  <a:pt x="83038" y="0"/>
                  <a:pt x="81816" y="1222"/>
                  <a:pt x="81816" y="2727"/>
                </a:cubicBezTo>
                <a:lnTo>
                  <a:pt x="81816" y="16344"/>
                </a:lnTo>
                <a:cubicBezTo>
                  <a:pt x="67388" y="17500"/>
                  <a:pt x="0" y="27727"/>
                  <a:pt x="0" y="117272"/>
                </a:cubicBezTo>
                <a:cubicBezTo>
                  <a:pt x="0" y="118777"/>
                  <a:pt x="1222" y="120000"/>
                  <a:pt x="2727" y="120000"/>
                </a:cubicBezTo>
                <a:cubicBezTo>
                  <a:pt x="4233" y="120000"/>
                  <a:pt x="5455" y="118777"/>
                  <a:pt x="5455" y="117272"/>
                </a:cubicBezTo>
                <a:cubicBezTo>
                  <a:pt x="5455" y="89122"/>
                  <a:pt x="18983" y="69111"/>
                  <a:pt x="45833" y="57800"/>
                </a:cubicBezTo>
                <a:cubicBezTo>
                  <a:pt x="61627" y="51144"/>
                  <a:pt x="76022" y="49683"/>
                  <a:pt x="81816" y="49355"/>
                </a:cubicBezTo>
                <a:lnTo>
                  <a:pt x="81816" y="62727"/>
                </a:lnTo>
                <a:cubicBezTo>
                  <a:pt x="81816" y="64233"/>
                  <a:pt x="83038" y="65455"/>
                  <a:pt x="84544" y="65455"/>
                </a:cubicBezTo>
                <a:cubicBezTo>
                  <a:pt x="85300" y="65455"/>
                  <a:pt x="85983" y="65150"/>
                  <a:pt x="86472" y="64655"/>
                </a:cubicBezTo>
                <a:lnTo>
                  <a:pt x="119200" y="34655"/>
                </a:lnTo>
                <a:cubicBezTo>
                  <a:pt x="119694" y="34166"/>
                  <a:pt x="120000" y="33483"/>
                  <a:pt x="120000" y="32727"/>
                </a:cubicBezTo>
                <a:cubicBezTo>
                  <a:pt x="120000" y="31977"/>
                  <a:pt x="119694" y="31294"/>
                  <a:pt x="119200" y="308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1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313">
        <p:dissolve/>
      </p:transition>
    </mc:Choice>
    <mc:Fallback xmlns="">
      <p:transition advTm="3131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B14107-002B-4A76-9221-1127AAAC083B}"/>
              </a:ext>
            </a:extLst>
          </p:cNvPr>
          <p:cNvSpPr/>
          <p:nvPr/>
        </p:nvSpPr>
        <p:spPr>
          <a:xfrm>
            <a:off x="654194" y="1450051"/>
            <a:ext cx="5238024" cy="423496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A50A9C7-5399-43E8-8A78-B0A9825D8546}"/>
              </a:ext>
            </a:extLst>
          </p:cNvPr>
          <p:cNvSpPr txBox="1">
            <a:spLocks/>
          </p:cNvSpPr>
          <p:nvPr/>
        </p:nvSpPr>
        <p:spPr>
          <a:xfrm>
            <a:off x="768494" y="1"/>
            <a:ext cx="7607011" cy="10113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600" b="1" i="0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Sign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2CD8F-D166-479E-8E19-1A848FE186E5}"/>
              </a:ext>
            </a:extLst>
          </p:cNvPr>
          <p:cNvSpPr txBox="1"/>
          <p:nvPr/>
        </p:nvSpPr>
        <p:spPr>
          <a:xfrm>
            <a:off x="768493" y="1838049"/>
            <a:ext cx="739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1. Enter your user name and password.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13175-E390-4FDF-AAD4-B0488AD5D017}"/>
              </a:ext>
            </a:extLst>
          </p:cNvPr>
          <p:cNvSpPr txBox="1"/>
          <p:nvPr/>
        </p:nvSpPr>
        <p:spPr>
          <a:xfrm>
            <a:off x="768493" y="3018477"/>
            <a:ext cx="739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Click “Sign In”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D9B9D-0561-473F-83C9-E77A0B7D1A5C}"/>
              </a:ext>
            </a:extLst>
          </p:cNvPr>
          <p:cNvSpPr txBox="1"/>
          <p:nvPr/>
        </p:nvSpPr>
        <p:spPr>
          <a:xfrm>
            <a:off x="768493" y="4829816"/>
            <a:ext cx="739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Follow the steps and fill in all required (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*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 fields.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25AD8-5228-4308-84BB-721C17427764}"/>
              </a:ext>
            </a:extLst>
          </p:cNvPr>
          <p:cNvSpPr txBox="1"/>
          <p:nvPr/>
        </p:nvSpPr>
        <p:spPr>
          <a:xfrm>
            <a:off x="1641330" y="3924146"/>
            <a:ext cx="543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961">
        <p:dissolve/>
      </p:transition>
    </mc:Choice>
    <mc:Fallback xmlns="">
      <p:transition advTm="1396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2A30F-2FEA-4D31-8298-C187CB91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00"/>
                </a:solidFill>
              </a:rPr>
              <a:t>THANK YOU</a:t>
            </a:r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865">
        <p:dissolve/>
      </p:transition>
    </mc:Choice>
    <mc:Fallback xmlns="">
      <p:transition advTm="3186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8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7|5.5"/>
</p:tagLst>
</file>

<file path=ppt/theme/theme1.xml><?xml version="1.0" encoding="utf-8"?>
<a:theme xmlns:a="http://schemas.openxmlformats.org/drawingml/2006/main" name="WS2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2" id="{026D0734-0175-4CA5-A749-3EB2DA94A627}" vid="{A331E94C-CBBA-4B36-8B42-CE891C5FD9FE}"/>
    </a:ext>
  </a:extLst>
</a:theme>
</file>

<file path=ppt/theme/theme2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0" id="{FD6E3748-E6CA-2344-86C8-49B02D01D112}" vid="{7716D07A-2D87-1E49-B24C-5449CCF8A24A}"/>
    </a:ext>
  </a:extLst>
</a:theme>
</file>

<file path=ppt/theme/theme3.xml><?xml version="1.0" encoding="utf-8"?>
<a:theme xmlns:a="http://schemas.openxmlformats.org/drawingml/2006/main" name="1_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0" id="{FD6E3748-E6CA-2344-86C8-49B02D01D112}" vid="{7716D07A-2D87-1E49-B24C-5449CCF8A2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1D696A10E5B4281F80B5BF08F3C9E" ma:contentTypeVersion="12" ma:contentTypeDescription="Create a new document." ma:contentTypeScope="" ma:versionID="07e869326dd20a28b68b4129f49ad1ed">
  <xsd:schema xmlns:xsd="http://www.w3.org/2001/XMLSchema" xmlns:xs="http://www.w3.org/2001/XMLSchema" xmlns:p="http://schemas.microsoft.com/office/2006/metadata/properties" xmlns:ns3="261cdb10-4066-40bd-bc3e-74596b008a0e" xmlns:ns4="f594599e-b126-4e1c-a08f-d03b2d8c55c8" targetNamespace="http://schemas.microsoft.com/office/2006/metadata/properties" ma:root="true" ma:fieldsID="35e5f25532f8d42278036dbd229eb797" ns3:_="" ns4:_="">
    <xsd:import namespace="261cdb10-4066-40bd-bc3e-74596b008a0e"/>
    <xsd:import namespace="f594599e-b126-4e1c-a08f-d03b2d8c55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cdb10-4066-40bd-bc3e-74596b00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4599e-b126-4e1c-a08f-d03b2d8c55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E6F4A-02D1-4B6C-B8CF-83A5E5D36391}">
  <ds:schemaRefs>
    <ds:schemaRef ds:uri="http://purl.org/dc/dcmitype/"/>
    <ds:schemaRef ds:uri="261cdb10-4066-40bd-bc3e-74596b008a0e"/>
    <ds:schemaRef ds:uri="f594599e-b126-4e1c-a08f-d03b2d8c55c8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9EC0AC-0EC7-40AC-AF42-161BF98D3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cdb10-4066-40bd-bc3e-74596b008a0e"/>
    <ds:schemaRef ds:uri="f594599e-b126-4e1c-a08f-d03b2d8c5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CD6364-6497-4D5C-8865-4B104C20F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WS2</Template>
  <TotalTime>0</TotalTime>
  <Words>129</Words>
  <Application>Microsoft Office PowerPoint</Application>
  <PresentationFormat>On-screen Show (4:3)</PresentationFormat>
  <Paragraphs>19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.AppleSystemUIFont</vt:lpstr>
      <vt:lpstr>Arial</vt:lpstr>
      <vt:lpstr>Bahnschrift</vt:lpstr>
      <vt:lpstr>WS2</vt:lpstr>
      <vt:lpstr>HGAC_roundtable_template_0330</vt:lpstr>
      <vt:lpstr>1_HGAC_roundtable_template_0330</vt:lpstr>
      <vt:lpstr>Work in texas</vt:lpstr>
      <vt:lpstr>Learning Objectives</vt:lpstr>
      <vt:lpstr>New account setup &amp; sign in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texas</dc:title>
  <dc:creator>Aaron Manio</dc:creator>
  <cp:lastModifiedBy>Martin, Cecelia</cp:lastModifiedBy>
  <cp:revision>1</cp:revision>
  <dcterms:created xsi:type="dcterms:W3CDTF">2020-05-12T17:36:50Z</dcterms:created>
  <dcterms:modified xsi:type="dcterms:W3CDTF">2020-06-25T21:37:55Z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0x0101007D01D696A10E5B4281F80B5BF08F3C9E</vt:lpwstr>
  </property>
</Properties>
</file>