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4"/>
    <p:sldMasterId id="2147483710" r:id="rId5"/>
    <p:sldMasterId id="2147483725" r:id="rId6"/>
  </p:sldMasterIdLst>
  <p:sldIdLst>
    <p:sldId id="256" r:id="rId7"/>
    <p:sldId id="261" r:id="rId8"/>
    <p:sldId id="258" r:id="rId9"/>
    <p:sldId id="265" r:id="rId10"/>
    <p:sldId id="318" r:id="rId11"/>
    <p:sldId id="319" r:id="rId12"/>
    <p:sldId id="320" r:id="rId13"/>
    <p:sldId id="32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17BD2B-3467-47C4-A2B6-09D6261E56D0}">
          <p14:sldIdLst>
            <p14:sldId id="256"/>
          </p14:sldIdLst>
        </p14:section>
        <p14:section name="Summary Section" id="{7D82FEF8-2E29-47BB-AA04-14F65462F70E}">
          <p14:sldIdLst>
            <p14:sldId id="261"/>
          </p14:sldIdLst>
        </p14:section>
        <p14:section name="Your Info" id="{7EF6D0DE-D6E3-40C8-9956-715C58B9D66E}">
          <p14:sldIdLst>
            <p14:sldId id="258"/>
            <p14:sldId id="265"/>
            <p14:sldId id="318"/>
            <p14:sldId id="319"/>
            <p14:sldId id="320"/>
          </p14:sldIdLst>
        </p14:section>
        <p14:section name="Thank You" id="{0C59BB71-312D-46C2-85F1-CC02812B0B91}">
          <p14:sldIdLst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41A32C-C7C0-4091-9AE5-D298BD8B1C31}" v="1" dt="2020-05-22T14:27:24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4" autoAdjust="0"/>
    <p:restoredTop sz="94660"/>
  </p:normalViewPr>
  <p:slideViewPr>
    <p:cSldViewPr snapToGrid="0">
      <p:cViewPr varScale="1">
        <p:scale>
          <a:sx n="93" d="100"/>
          <a:sy n="93" d="100"/>
        </p:scale>
        <p:origin x="12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2508738"/>
            <a:ext cx="6873950" cy="1256218"/>
          </a:xfrm>
        </p:spPr>
        <p:txBody>
          <a:bodyPr anchor="b">
            <a:noAutofit/>
          </a:bodyPr>
          <a:lstStyle>
            <a:lvl1pPr algn="l">
              <a:lnSpc>
                <a:spcPts val="4200"/>
              </a:lnSpc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0" y="4057117"/>
            <a:ext cx="6873949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153FC8-213E-BC48-8436-9DE640CC41EE}"/>
              </a:ext>
            </a:extLst>
          </p:cNvPr>
          <p:cNvSpPr txBox="1"/>
          <p:nvPr/>
        </p:nvSpPr>
        <p:spPr>
          <a:xfrm>
            <a:off x="457200" y="6088253"/>
            <a:ext cx="5004770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</a:t>
            </a:r>
            <a:b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 to individuals with disabilities. (Please request reasonable accommodations 48 hours in advance.)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D1A50-F476-564A-93FF-8F59B0CE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2" y="1139315"/>
            <a:ext cx="2844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07F4-ECD2-524F-BF9E-7F1F13F5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23B4071-2FCC-1B42-8581-FACBB39B0CB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1061064"/>
            <a:ext cx="5943600" cy="5029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7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25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B1529-D263-4F2B-A74A-36C49CA6DE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A7718-E25B-4062-85B3-4643DE6AB5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BE739-6A23-0847-9EA3-8380D86A57DB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C3544-407B-E747-89E4-4EF4ACDF4001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40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BBF34A-350B-2F4E-AB41-B63E2FB79933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18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DCC199-88C2-F644-96BB-648827D86B5F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7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3ABA9-7368-E447-941E-1EA4EE117828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58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FD23F4-3561-0C42-8838-AB9271E333B9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21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2508738"/>
            <a:ext cx="6873950" cy="1256218"/>
          </a:xfrm>
        </p:spPr>
        <p:txBody>
          <a:bodyPr anchor="b">
            <a:noAutofit/>
          </a:bodyPr>
          <a:lstStyle>
            <a:lvl1pPr algn="l">
              <a:lnSpc>
                <a:spcPts val="4200"/>
              </a:lnSpc>
              <a:defRPr sz="36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0" y="4057117"/>
            <a:ext cx="6873949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153FC8-213E-BC48-8436-9DE640CC41EE}"/>
              </a:ext>
            </a:extLst>
          </p:cNvPr>
          <p:cNvSpPr txBox="1"/>
          <p:nvPr/>
        </p:nvSpPr>
        <p:spPr>
          <a:xfrm>
            <a:off x="457200" y="6088253"/>
            <a:ext cx="5004770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</a:t>
            </a:r>
            <a:b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 to individuals with disabilities. (Please request reasonable accommodations 48 hours in advance.)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D1A50-F476-564A-93FF-8F59B0CE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2" y="1139315"/>
            <a:ext cx="2844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52F6B-AD33-C04A-B7A7-87D7E8499C59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7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75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43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6643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1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179388" indent="-182880">
              <a:buClr>
                <a:schemeClr val="tx2"/>
              </a:buClr>
              <a:tabLst/>
              <a:defRPr/>
            </a:lvl2pPr>
            <a:lvl3pPr marL="365760" indent="-180975">
              <a:tabLst/>
              <a:defRPr/>
            </a:lvl3pPr>
            <a:lvl4pPr marL="576263" indent="-180975">
              <a:tabLst/>
              <a:defRPr/>
            </a:lvl4pPr>
            <a:lvl5pPr marL="746125" indent="-17938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7439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07F4-ECD2-524F-BF9E-7F1F13F5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23B4071-2FCC-1B42-8581-FACBB39B0CB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1061064"/>
            <a:ext cx="5943600" cy="5029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75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071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638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6BE739-6A23-0847-9EA3-8380D86A57DB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31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2C3544-407B-E747-89E4-4EF4ACDF4001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5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2508738"/>
            <a:ext cx="6873950" cy="1256218"/>
          </a:xfrm>
        </p:spPr>
        <p:txBody>
          <a:bodyPr anchor="b">
            <a:noAutofit/>
          </a:bodyPr>
          <a:lstStyle>
            <a:lvl1pPr algn="l">
              <a:lnSpc>
                <a:spcPts val="4200"/>
              </a:lnSpc>
              <a:defRPr sz="36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0" y="4057117"/>
            <a:ext cx="6873949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153FC8-213E-BC48-8436-9DE640CC41EE}"/>
              </a:ext>
            </a:extLst>
          </p:cNvPr>
          <p:cNvSpPr txBox="1"/>
          <p:nvPr/>
        </p:nvSpPr>
        <p:spPr>
          <a:xfrm>
            <a:off x="457200" y="6088253"/>
            <a:ext cx="5004770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</a:t>
            </a:r>
            <a:b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request to individuals with disabilities. (Please request reasonable accommodations 48 hours in advance.)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AD1A50-F476-564A-93FF-8F59B0CEE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2" y="1139315"/>
            <a:ext cx="2844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7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BBF34A-350B-2F4E-AB41-B63E2FB79933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94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DCC199-88C2-F644-96BB-648827D86B5F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52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61057C-113B-CA4D-8392-9F6321D1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0" y="651510"/>
            <a:ext cx="2184400" cy="49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63ABA9-7368-E447-941E-1EA4EE117828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24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FD23F4-3561-0C42-8838-AB9271E333B9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398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– photo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850" y="1200700"/>
            <a:ext cx="4582633" cy="1256218"/>
          </a:xfrm>
        </p:spPr>
        <p:txBody>
          <a:bodyPr anchor="b">
            <a:noAutofit/>
          </a:bodyPr>
          <a:lstStyle>
            <a:lvl1pPr algn="l">
              <a:lnSpc>
                <a:spcPts val="3700"/>
              </a:lnSpc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51" y="2673902"/>
            <a:ext cx="4582632" cy="92133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 cap="all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8BF1A-61FB-8C40-986F-543BA113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0" y="652942"/>
            <a:ext cx="2184400" cy="492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AE8E1-C370-C847-B62F-DF2C2E7F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122" y="6102212"/>
            <a:ext cx="2959100" cy="16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52F6B-AD33-C04A-B7A7-87D7E8499C59}"/>
              </a:ext>
            </a:extLst>
          </p:cNvPr>
          <p:cNvSpPr txBox="1"/>
          <p:nvPr/>
        </p:nvSpPr>
        <p:spPr>
          <a:xfrm>
            <a:off x="457200" y="6088253"/>
            <a:ext cx="4881094" cy="76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www.wrksolutions.com</a:t>
            </a:r>
            <a:r>
              <a:rPr lang="en-US" sz="1200" b="0" kern="1200" dirty="0">
                <a:solidFill>
                  <a:srgbClr val="6E6E6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 1.888.469.JOBS (5627)</a:t>
            </a:r>
          </a:p>
          <a:p>
            <a:pPr marL="0" marR="0" lvl="0" indent="0" algn="l" defTabSz="457200" rtl="0" eaLnBrk="1" fontAlgn="auto" latinLnBrk="0" hangingPunct="1">
              <a:lnSpc>
                <a:spcPts val="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Workforce Solutions is an equal opportunity employer/program. Auxiliary aids and services are available upon request to individuals with disabilities. (Please request reasonable accommodations a minimum of two business days in advance.) </a:t>
            </a:r>
            <a:r>
              <a:rPr lang="en-US" sz="750" b="1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Relay Texas:</a:t>
            </a:r>
            <a:r>
              <a:rPr lang="en-US" sz="750" kern="1200" dirty="0">
                <a:solidFill>
                  <a:srgbClr val="777877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1.800.735.2989 (TDD) 1.800.735.2988 (voice) or 711</a:t>
            </a:r>
          </a:p>
          <a:p>
            <a:pPr marL="0" marR="0" lvl="0" indent="0" algn="l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dirty="0">
              <a:solidFill>
                <a:srgbClr val="777877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1200" b="0" dirty="0">
              <a:solidFill>
                <a:srgbClr val="6E6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406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04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72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7919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1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179388" indent="-182880">
              <a:buClr>
                <a:schemeClr val="tx2"/>
              </a:buClr>
              <a:tabLst/>
              <a:defRPr/>
            </a:lvl2pPr>
            <a:lvl3pPr marL="365760" indent="-180975">
              <a:tabLst/>
              <a:defRPr/>
            </a:lvl3pPr>
            <a:lvl4pPr marL="576263" indent="-180975">
              <a:tabLst/>
              <a:defRPr/>
            </a:lvl4pPr>
            <a:lvl5pPr marL="746125" indent="-17938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4041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07F4-ECD2-524F-BF9E-7F1F13F5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23B4071-2FCC-1B42-8581-FACBB39B0CB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1061064"/>
            <a:ext cx="5943600" cy="50292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18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84764"/>
            <a:ext cx="6400800" cy="1005840"/>
          </a:xfrm>
        </p:spPr>
        <p:txBody>
          <a:bodyPr anchor="ctr"/>
          <a:lstStyle>
            <a:lvl1pPr>
              <a:lnSpc>
                <a:spcPts val="3400"/>
              </a:lnSpc>
              <a:defRPr sz="30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2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193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00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84764"/>
            <a:ext cx="6400800" cy="1005840"/>
          </a:xfrm>
        </p:spPr>
        <p:txBody>
          <a:bodyPr anchor="ctr"/>
          <a:lstStyle>
            <a:lvl1pPr>
              <a:lnSpc>
                <a:spcPts val="3400"/>
              </a:lnSpc>
              <a:defRPr sz="30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5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84764"/>
            <a:ext cx="6400800" cy="1005840"/>
          </a:xfrm>
        </p:spPr>
        <p:txBody>
          <a:bodyPr anchor="ctr"/>
          <a:lstStyle>
            <a:lvl1pPr>
              <a:lnSpc>
                <a:spcPts val="3400"/>
              </a:lnSpc>
              <a:defRPr sz="30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4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E48F-748D-1B40-AF86-648891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3100"/>
            <a:ext cx="7998737" cy="2743200"/>
          </a:xfrm>
        </p:spPr>
        <p:txBody>
          <a:bodyPr/>
          <a:lstStyle>
            <a:lvl1pPr>
              <a:lnSpc>
                <a:spcPts val="3400"/>
              </a:lnSpc>
              <a:defRPr sz="30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6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1s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179388" indent="-182880">
              <a:buClr>
                <a:schemeClr val="tx2"/>
              </a:buClr>
              <a:tabLst/>
              <a:defRPr/>
            </a:lvl2pPr>
            <a:lvl3pPr marL="365760" indent="-180975">
              <a:tabLst/>
              <a:defRPr/>
            </a:lvl3pPr>
            <a:lvl4pPr marL="576263" indent="-180975">
              <a:tabLst/>
              <a:defRPr/>
            </a:lvl4pPr>
            <a:lvl5pPr marL="746125" indent="-179388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021D11-5260-FE48-AF0E-7B4135254FAD}"/>
              </a:ext>
            </a:extLst>
          </p:cNvPr>
          <p:cNvGrpSpPr/>
          <p:nvPr/>
        </p:nvGrpSpPr>
        <p:grpSpPr>
          <a:xfrm>
            <a:off x="0" y="7079811"/>
            <a:ext cx="5097100" cy="452673"/>
            <a:chOff x="443621" y="5576935"/>
            <a:chExt cx="5097100" cy="452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A28D4E-9A9A-1B42-A0B5-5602B2F65E02}"/>
                </a:ext>
              </a:extLst>
            </p:cNvPr>
            <p:cNvSpPr/>
            <p:nvPr/>
          </p:nvSpPr>
          <p:spPr>
            <a:xfrm>
              <a:off x="443621" y="5576935"/>
              <a:ext cx="452673" cy="452673"/>
            </a:xfrm>
            <a:prstGeom prst="rect">
              <a:avLst/>
            </a:prstGeom>
            <a:solidFill>
              <a:srgbClr val="E97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E7C850-7EC6-7445-B2B9-87B1F058CC9B}"/>
                </a:ext>
              </a:extLst>
            </p:cNvPr>
            <p:cNvSpPr/>
            <p:nvPr/>
          </p:nvSpPr>
          <p:spPr>
            <a:xfrm>
              <a:off x="1107111" y="5576935"/>
              <a:ext cx="452673" cy="452673"/>
            </a:xfrm>
            <a:prstGeom prst="rect">
              <a:avLst/>
            </a:prstGeom>
            <a:solidFill>
              <a:srgbClr val="6E6E6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25A171-2712-0B45-8888-03D4AEB1EBE2}"/>
                </a:ext>
              </a:extLst>
            </p:cNvPr>
            <p:cNvSpPr/>
            <p:nvPr/>
          </p:nvSpPr>
          <p:spPr>
            <a:xfrm>
              <a:off x="1770601" y="5576935"/>
              <a:ext cx="452673" cy="452673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DD19B8-4402-2842-886F-2C73A4F0970C}"/>
                </a:ext>
              </a:extLst>
            </p:cNvPr>
            <p:cNvSpPr/>
            <p:nvPr/>
          </p:nvSpPr>
          <p:spPr>
            <a:xfrm>
              <a:off x="2434091" y="5576935"/>
              <a:ext cx="452673" cy="452673"/>
            </a:xfrm>
            <a:prstGeom prst="rect">
              <a:avLst/>
            </a:prstGeom>
            <a:solidFill>
              <a:srgbClr val="8FAD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9A53F5-2A56-4942-AFA7-2D74699BBBFE}"/>
                </a:ext>
              </a:extLst>
            </p:cNvPr>
            <p:cNvSpPr/>
            <p:nvPr/>
          </p:nvSpPr>
          <p:spPr>
            <a:xfrm>
              <a:off x="3097581" y="5576935"/>
              <a:ext cx="452673" cy="452673"/>
            </a:xfrm>
            <a:prstGeom prst="rect">
              <a:avLst/>
            </a:prstGeom>
            <a:solidFill>
              <a:srgbClr val="F1B5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D034DC-C023-0446-94F9-87C5EE92F9A9}"/>
                </a:ext>
              </a:extLst>
            </p:cNvPr>
            <p:cNvSpPr/>
            <p:nvPr/>
          </p:nvSpPr>
          <p:spPr>
            <a:xfrm>
              <a:off x="3761071" y="5576935"/>
              <a:ext cx="452673" cy="452673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924F7-CA11-584C-B3FD-CED525BF2694}"/>
                </a:ext>
              </a:extLst>
            </p:cNvPr>
            <p:cNvSpPr/>
            <p:nvPr/>
          </p:nvSpPr>
          <p:spPr>
            <a:xfrm>
              <a:off x="4424561" y="5576935"/>
              <a:ext cx="452673" cy="452673"/>
            </a:xfrm>
            <a:prstGeom prst="rect">
              <a:avLst/>
            </a:prstGeom>
            <a:solidFill>
              <a:srgbClr val="54266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45127C-9B03-694C-8E33-C1B9CD5BF5B8}"/>
                </a:ext>
              </a:extLst>
            </p:cNvPr>
            <p:cNvSpPr/>
            <p:nvPr/>
          </p:nvSpPr>
          <p:spPr>
            <a:xfrm>
              <a:off x="5088048" y="5576935"/>
              <a:ext cx="452673" cy="452673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715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BC9A7A-C81B-1049-9660-884297EEFF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901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064"/>
            <a:ext cx="8229600" cy="5285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4293-8CE9-8F4F-8475-7733AF8F8A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17684" y="6280464"/>
            <a:ext cx="1600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4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dissolve/>
      </p:transition>
    </mc:Choice>
    <mc:Fallback xmlns="">
      <p:transition>
        <p:dissolve/>
      </p:transition>
    </mc:Fallback>
  </mc:AlternateContent>
  <p:hf sldNum="0" hdr="0" dt="0"/>
  <p:txStyles>
    <p:titleStyle>
      <a:lvl1pPr algn="l" defTabSz="457200" rtl="0" eaLnBrk="1" latinLnBrk="0" hangingPunct="1">
        <a:lnSpc>
          <a:spcPts val="3100"/>
        </a:lnSpc>
        <a:spcBef>
          <a:spcPct val="0"/>
        </a:spcBef>
        <a:buNone/>
        <a:defRPr sz="2600" b="1" i="0" kern="1200" cap="none" spc="0" baseline="0">
          <a:solidFill>
            <a:schemeClr val="bg1"/>
          </a:solidFill>
          <a:latin typeface="Bahnschrift" panose="020B0502040204020203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300"/>
        </a:spcAft>
        <a:buFont typeface="Arial"/>
        <a:buChar char="•"/>
        <a:tabLst/>
        <a:defRPr sz="2200" b="1" kern="1200" spc="0" baseline="0">
          <a:solidFill>
            <a:schemeClr val="tx2"/>
          </a:solidFill>
          <a:latin typeface="Bahnschrift" panose="020B0502040204020203" pitchFamily="34" charset="0"/>
          <a:ea typeface="+mn-ea"/>
          <a:cs typeface="Arial"/>
        </a:defRPr>
      </a:lvl1pPr>
      <a:lvl2pPr marL="36576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2200" kern="1200" spc="0" baseline="0">
          <a:solidFill>
            <a:schemeClr val="tx1"/>
          </a:solidFill>
          <a:latin typeface="Bahnschrift" panose="020B0502040204020203" pitchFamily="34" charset="0"/>
          <a:ea typeface="+mn-ea"/>
          <a:cs typeface="Arial"/>
        </a:defRPr>
      </a:lvl2pPr>
      <a:lvl3pPr marL="548640" indent="-182880" algn="l" defTabSz="457200" rtl="0" eaLnBrk="1" latinLnBrk="0" hangingPunct="1">
        <a:lnSpc>
          <a:spcPts val="2800"/>
        </a:lnSpc>
        <a:spcBef>
          <a:spcPts val="0"/>
        </a:spcBef>
        <a:spcAft>
          <a:spcPts val="600"/>
        </a:spcAft>
        <a:buFont typeface="Arial"/>
        <a:buChar char="•"/>
        <a:defRPr sz="2200" kern="1200" spc="0" baseline="0">
          <a:solidFill>
            <a:schemeClr val="tx1"/>
          </a:solidFill>
          <a:latin typeface="Bahnschrift" panose="020B0502040204020203" pitchFamily="34" charset="0"/>
          <a:ea typeface="+mn-ea"/>
          <a:cs typeface="Arial"/>
        </a:defRPr>
      </a:lvl3pPr>
      <a:lvl4pPr marL="731520" indent="-182880" algn="l" defTabSz="457200" rtl="0" eaLnBrk="1" latinLnBrk="0" hangingPunct="1">
        <a:spcBef>
          <a:spcPts val="0"/>
        </a:spcBef>
        <a:spcAft>
          <a:spcPts val="600"/>
        </a:spcAft>
        <a:buFont typeface=".AppleSystemUIFont"/>
        <a:buChar char="–"/>
        <a:tabLst/>
        <a:defRPr sz="1800" kern="1200" spc="0" baseline="0">
          <a:solidFill>
            <a:schemeClr val="tx1"/>
          </a:solidFill>
          <a:latin typeface="Bahnschrift" panose="020B0502040204020203" pitchFamily="34" charset="0"/>
          <a:ea typeface="+mn-ea"/>
          <a:cs typeface="Arial"/>
        </a:defRPr>
      </a:lvl4pPr>
      <a:lvl5pPr marL="914400" indent="-18288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tabLst/>
        <a:defRPr sz="1800" kern="1200" spc="0" baseline="0">
          <a:solidFill>
            <a:schemeClr val="tx1"/>
          </a:solidFill>
          <a:latin typeface="Bahnschrift" panose="020B0502040204020203" pitchFamily="34" charset="0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BCBC4-C24A-A94A-AD78-B1FC5774AF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901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1064"/>
            <a:ext cx="8229600" cy="557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4293-8CE9-8F4F-8475-7733AF8F8A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684" y="6280464"/>
            <a:ext cx="1600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hf sldNum="0" hdr="0" dt="0"/>
  <p:txStyles>
    <p:titleStyle>
      <a:lvl1pPr algn="l" defTabSz="457200" rtl="0" eaLnBrk="1" latinLnBrk="0" hangingPunct="1">
        <a:lnSpc>
          <a:spcPts val="3100"/>
        </a:lnSpc>
        <a:spcBef>
          <a:spcPct val="0"/>
        </a:spcBef>
        <a:buNone/>
        <a:defRPr sz="2600" b="1" i="0" kern="1200" cap="none" spc="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300"/>
        </a:spcAft>
        <a:buFont typeface="Arial"/>
        <a:buChar char="•"/>
        <a:tabLst/>
        <a:defRPr sz="2200" b="1" kern="1200" spc="0" baseline="0">
          <a:solidFill>
            <a:schemeClr val="tx2"/>
          </a:solidFill>
          <a:latin typeface="Arial"/>
          <a:ea typeface="+mn-ea"/>
          <a:cs typeface="Arial"/>
        </a:defRPr>
      </a:lvl1pPr>
      <a:lvl2pPr marL="36576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2pPr>
      <a:lvl3pPr marL="548640" indent="-182880" algn="l" defTabSz="457200" rtl="0" eaLnBrk="1" latinLnBrk="0" hangingPunct="1">
        <a:lnSpc>
          <a:spcPts val="2800"/>
        </a:lnSpc>
        <a:spcBef>
          <a:spcPts val="0"/>
        </a:spcBef>
        <a:spcAft>
          <a:spcPts val="600"/>
        </a:spcAft>
        <a:buFont typeface="Arial"/>
        <a:buChar char="•"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3pPr>
      <a:lvl4pPr marL="731520" indent="-182880" algn="l" defTabSz="457200" rtl="0" eaLnBrk="1" latinLnBrk="0" hangingPunct="1">
        <a:spcBef>
          <a:spcPts val="0"/>
        </a:spcBef>
        <a:spcAft>
          <a:spcPts val="600"/>
        </a:spcAft>
        <a:buFont typeface=".AppleSystemUIFont"/>
        <a:buChar char="–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4pPr>
      <a:lvl5pPr marL="914400" indent="-18288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BCBC4-C24A-A94A-AD78-B1FC5774AF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901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1064"/>
            <a:ext cx="8229600" cy="5575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4293-8CE9-8F4F-8475-7733AF8F8A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684" y="6280464"/>
            <a:ext cx="1600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hf sldNum="0" hdr="0" dt="0"/>
  <p:txStyles>
    <p:titleStyle>
      <a:lvl1pPr algn="l" defTabSz="457200" rtl="0" eaLnBrk="1" latinLnBrk="0" hangingPunct="1">
        <a:lnSpc>
          <a:spcPts val="3100"/>
        </a:lnSpc>
        <a:spcBef>
          <a:spcPct val="0"/>
        </a:spcBef>
        <a:buNone/>
        <a:defRPr sz="2600" b="1" i="0" kern="1200" cap="none" spc="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288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300"/>
        </a:spcAft>
        <a:buFont typeface="Arial"/>
        <a:buChar char="•"/>
        <a:tabLst/>
        <a:defRPr sz="2200" b="1" kern="1200" spc="0" baseline="0">
          <a:solidFill>
            <a:schemeClr val="tx2"/>
          </a:solidFill>
          <a:latin typeface="Arial"/>
          <a:ea typeface="+mn-ea"/>
          <a:cs typeface="Arial"/>
        </a:defRPr>
      </a:lvl1pPr>
      <a:lvl2pPr marL="365760" indent="-182880" algn="l" defTabSz="457200" rtl="0" eaLnBrk="1" latinLnBrk="0" hangingPunct="1">
        <a:lnSpc>
          <a:spcPts val="2800"/>
        </a:lnSpc>
        <a:spcBef>
          <a:spcPts val="3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2pPr>
      <a:lvl3pPr marL="548640" indent="-182880" algn="l" defTabSz="457200" rtl="0" eaLnBrk="1" latinLnBrk="0" hangingPunct="1">
        <a:lnSpc>
          <a:spcPts val="2800"/>
        </a:lnSpc>
        <a:spcBef>
          <a:spcPts val="0"/>
        </a:spcBef>
        <a:spcAft>
          <a:spcPts val="600"/>
        </a:spcAft>
        <a:buFont typeface="Arial"/>
        <a:buChar char="•"/>
        <a:defRPr sz="2200" kern="1200" spc="0" baseline="0">
          <a:solidFill>
            <a:schemeClr val="tx1"/>
          </a:solidFill>
          <a:latin typeface="Arial"/>
          <a:ea typeface="+mn-ea"/>
          <a:cs typeface="Arial"/>
        </a:defRPr>
      </a:lvl3pPr>
      <a:lvl4pPr marL="731520" indent="-182880" algn="l" defTabSz="457200" rtl="0" eaLnBrk="1" latinLnBrk="0" hangingPunct="1">
        <a:spcBef>
          <a:spcPts val="0"/>
        </a:spcBef>
        <a:spcAft>
          <a:spcPts val="600"/>
        </a:spcAft>
        <a:buFont typeface=".AppleSystemUIFont"/>
        <a:buChar char="–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4pPr>
      <a:lvl5pPr marL="914400" indent="-182880" algn="l" defTabSz="457200" rtl="0" eaLnBrk="1" latinLnBrk="0" hangingPunct="1">
        <a:spcBef>
          <a:spcPts val="0"/>
        </a:spcBef>
        <a:spcAft>
          <a:spcPts val="600"/>
        </a:spcAft>
        <a:buFont typeface="Arial"/>
        <a:buChar char="»"/>
        <a:tabLst/>
        <a:defRPr sz="1800" kern="1200" spc="0" baseline="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70CCCB-95F8-4A93-9F74-9A1B5A41DE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Work in 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texas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BE098EB-0D5E-4769-BC5F-AE1A39586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navigate wit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1330">
        <p:dissolve/>
      </p:transition>
    </mc:Choice>
    <mc:Fallback xmlns="">
      <p:transition advTm="1133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387A-5EBE-46A4-B5A8-3CCCC721A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Learning Objectives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3E23D1DC-5E84-4853-B42A-EE5AE13C27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2438397"/>
                  </p:ext>
                </p:extLst>
              </p:nvPr>
            </p:nvGraphicFramePr>
            <p:xfrm>
              <a:off x="457200" y="1187450"/>
              <a:ext cx="8229600" cy="5286375"/>
            </p:xfrm>
            <a:graphic>
              <a:graphicData uri="http://schemas.microsoft.com/office/powerpoint/2016/summaryzoom">
                <psuz:summaryZm>
                  <psuz:summaryZmObj sectionId="{7EF6D0DE-D6E3-40C8-9956-715C58B9D66E}">
                    <psuz:zmPr id="{C21254AD-D8F5-4804-B7E0-9177C22008EF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42975" y="264318"/>
                          <a:ext cx="6343650" cy="47577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3E23D1DC-5E84-4853-B42A-EE5AE13C277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57200" y="1187450"/>
                <a:ext cx="8229600" cy="5286375"/>
                <a:chOff x="457200" y="1187450"/>
                <a:chExt cx="8229600" cy="5286375"/>
              </a:xfrm>
            </p:grpSpPr>
            <p:pic>
              <p:nvPicPr>
                <p:cNvPr id="3" name="Picture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00175" y="1451768"/>
                  <a:ext cx="6343650" cy="47577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626">
        <p:dissolve/>
      </p:transition>
    </mc:Choice>
    <mc:Fallback xmlns="">
      <p:transition advTm="662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BCD761-5D34-4635-A612-D13534B3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manage your employer account information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0"/>
    </mc:Choice>
    <mc:Fallback xmlns="">
      <p:transition spd="slow" advTm="1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040724-66C7-477F-BC16-BE3BA6848382}"/>
              </a:ext>
            </a:extLst>
          </p:cNvPr>
          <p:cNvSpPr/>
          <p:nvPr/>
        </p:nvSpPr>
        <p:spPr>
          <a:xfrm>
            <a:off x="610825" y="1275127"/>
            <a:ext cx="7549499" cy="1947579"/>
          </a:xfrm>
          <a:prstGeom prst="roundRect">
            <a:avLst/>
          </a:prstGeom>
          <a:gradFill flip="none" rotWithShape="1">
            <a:gsLst>
              <a:gs pos="42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4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7CD59F-480C-4E5E-A7B7-B5B8086C86F2}"/>
              </a:ext>
            </a:extLst>
          </p:cNvPr>
          <p:cNvSpPr/>
          <p:nvPr/>
        </p:nvSpPr>
        <p:spPr>
          <a:xfrm>
            <a:off x="610826" y="1275127"/>
            <a:ext cx="4857088" cy="490418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768494" y="1"/>
            <a:ext cx="7607011" cy="1011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Manage Your Info.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72CD8F-D166-479E-8E19-1A848FE186E5}"/>
              </a:ext>
            </a:extLst>
          </p:cNvPr>
          <p:cNvSpPr txBox="1"/>
          <p:nvPr/>
        </p:nvSpPr>
        <p:spPr>
          <a:xfrm>
            <a:off x="768493" y="1540225"/>
            <a:ext cx="739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Step 1. Quick Menu &gt; Employer &gt; Employer Profiles &gt; Corporate Profile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13175-E390-4FDF-AAD4-B0488AD5D017}"/>
              </a:ext>
            </a:extLst>
          </p:cNvPr>
          <p:cNvSpPr txBox="1"/>
          <p:nvPr/>
        </p:nvSpPr>
        <p:spPr>
          <a:xfrm>
            <a:off x="768493" y="2576375"/>
            <a:ext cx="739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Step 2. Change any information you’d like to - click on the tab title, make the changes, and then click save.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1D9B9D-0561-473F-83C9-E77A0B7D1A5C}"/>
              </a:ext>
            </a:extLst>
          </p:cNvPr>
          <p:cNvSpPr txBox="1"/>
          <p:nvPr/>
        </p:nvSpPr>
        <p:spPr>
          <a:xfrm>
            <a:off x="768493" y="3890385"/>
            <a:ext cx="739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Tabs You Can Customize Include: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25AD8-5228-4308-84BB-721C17427764}"/>
              </a:ext>
            </a:extLst>
          </p:cNvPr>
          <p:cNvSpPr txBox="1"/>
          <p:nvPr/>
        </p:nvSpPr>
        <p:spPr>
          <a:xfrm>
            <a:off x="1544348" y="4359499"/>
            <a:ext cx="543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hnschrift" panose="020B0502040204020203" pitchFamily="34" charset="0"/>
              </a:rPr>
              <a:t>General Information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FA154A-5AC0-43C0-BE33-06B7E86D18CD}"/>
              </a:ext>
            </a:extLst>
          </p:cNvPr>
          <p:cNvSpPr txBox="1"/>
          <p:nvPr/>
        </p:nvSpPr>
        <p:spPr>
          <a:xfrm>
            <a:off x="1544348" y="4871497"/>
            <a:ext cx="739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ahnschrift" panose="020B0502040204020203" pitchFamily="34" charset="0"/>
              </a:rPr>
              <a:t>Locations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E43EB-EFDA-455A-B034-163F021BEE7D}"/>
              </a:ext>
            </a:extLst>
          </p:cNvPr>
          <p:cNvSpPr txBox="1"/>
          <p:nvPr/>
        </p:nvSpPr>
        <p:spPr>
          <a:xfrm>
            <a:off x="1544348" y="5383495"/>
            <a:ext cx="739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latin typeface="Bahnschrift" panose="020B0502040204020203" pitchFamily="34" charset="0"/>
              </a:rPr>
              <a:t>Contacts/Users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CC36A-2E97-40A2-87FD-A1D4BE8A39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325"/>
          <a:stretch/>
        </p:blipFill>
        <p:spPr>
          <a:xfrm>
            <a:off x="5898794" y="3222706"/>
            <a:ext cx="2476711" cy="2899773"/>
          </a:xfrm>
          <a:prstGeom prst="rect">
            <a:avLst/>
          </a:prstGeom>
        </p:spPr>
      </p:pic>
      <p:sp>
        <p:nvSpPr>
          <p:cNvPr id="14" name="Shape 4901">
            <a:extLst>
              <a:ext uri="{FF2B5EF4-FFF2-40B4-BE49-F238E27FC236}">
                <a16:creationId xmlns:a16="http://schemas.microsoft.com/office/drawing/2014/main" id="{826160B6-8E8A-40A0-8A55-BC2B59EDD44A}"/>
              </a:ext>
            </a:extLst>
          </p:cNvPr>
          <p:cNvSpPr/>
          <p:nvPr/>
        </p:nvSpPr>
        <p:spPr>
          <a:xfrm rot="6463461">
            <a:off x="7104264" y="2514478"/>
            <a:ext cx="2471947" cy="115563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7272" y="56533"/>
                </a:moveTo>
                <a:lnTo>
                  <a:pt x="87272" y="46361"/>
                </a:lnTo>
                <a:cubicBezTo>
                  <a:pt x="87272" y="44861"/>
                  <a:pt x="86055" y="43638"/>
                  <a:pt x="84544" y="43638"/>
                </a:cubicBezTo>
                <a:lnTo>
                  <a:pt x="81816" y="43638"/>
                </a:lnTo>
                <a:cubicBezTo>
                  <a:pt x="70688" y="44250"/>
                  <a:pt x="31055" y="48644"/>
                  <a:pt x="10827" y="78622"/>
                </a:cubicBezTo>
                <a:cubicBezTo>
                  <a:pt x="26716" y="28850"/>
                  <a:pt x="69933" y="22577"/>
                  <a:pt x="81816" y="21816"/>
                </a:cubicBezTo>
                <a:lnTo>
                  <a:pt x="84544" y="21816"/>
                </a:lnTo>
                <a:cubicBezTo>
                  <a:pt x="86055" y="21816"/>
                  <a:pt x="87272" y="20600"/>
                  <a:pt x="87272" y="19088"/>
                </a:cubicBezTo>
                <a:lnTo>
                  <a:pt x="87272" y="8922"/>
                </a:lnTo>
                <a:lnTo>
                  <a:pt x="113238" y="32727"/>
                </a:lnTo>
                <a:cubicBezTo>
                  <a:pt x="113238" y="32727"/>
                  <a:pt x="87272" y="56533"/>
                  <a:pt x="87272" y="56533"/>
                </a:cubicBezTo>
                <a:close/>
                <a:moveTo>
                  <a:pt x="119200" y="30800"/>
                </a:moveTo>
                <a:lnTo>
                  <a:pt x="86472" y="800"/>
                </a:lnTo>
                <a:cubicBezTo>
                  <a:pt x="85983" y="305"/>
                  <a:pt x="85300" y="0"/>
                  <a:pt x="84544" y="0"/>
                </a:cubicBezTo>
                <a:cubicBezTo>
                  <a:pt x="83038" y="0"/>
                  <a:pt x="81816" y="1222"/>
                  <a:pt x="81816" y="2727"/>
                </a:cubicBezTo>
                <a:lnTo>
                  <a:pt x="81816" y="16344"/>
                </a:lnTo>
                <a:cubicBezTo>
                  <a:pt x="67388" y="17500"/>
                  <a:pt x="0" y="27727"/>
                  <a:pt x="0" y="117272"/>
                </a:cubicBezTo>
                <a:cubicBezTo>
                  <a:pt x="0" y="118777"/>
                  <a:pt x="1222" y="120000"/>
                  <a:pt x="2727" y="120000"/>
                </a:cubicBezTo>
                <a:cubicBezTo>
                  <a:pt x="4233" y="120000"/>
                  <a:pt x="5455" y="118777"/>
                  <a:pt x="5455" y="117272"/>
                </a:cubicBezTo>
                <a:cubicBezTo>
                  <a:pt x="5455" y="89122"/>
                  <a:pt x="18983" y="69111"/>
                  <a:pt x="45833" y="57800"/>
                </a:cubicBezTo>
                <a:cubicBezTo>
                  <a:pt x="61627" y="51144"/>
                  <a:pt x="76022" y="49683"/>
                  <a:pt x="81816" y="49355"/>
                </a:cubicBezTo>
                <a:lnTo>
                  <a:pt x="81816" y="62727"/>
                </a:lnTo>
                <a:cubicBezTo>
                  <a:pt x="81816" y="64233"/>
                  <a:pt x="83038" y="65455"/>
                  <a:pt x="84544" y="65455"/>
                </a:cubicBezTo>
                <a:cubicBezTo>
                  <a:pt x="85300" y="65455"/>
                  <a:pt x="85983" y="65150"/>
                  <a:pt x="86472" y="64655"/>
                </a:cubicBezTo>
                <a:lnTo>
                  <a:pt x="119200" y="34655"/>
                </a:lnTo>
                <a:cubicBezTo>
                  <a:pt x="119694" y="34166"/>
                  <a:pt x="120000" y="33483"/>
                  <a:pt x="120000" y="32727"/>
                </a:cubicBezTo>
                <a:cubicBezTo>
                  <a:pt x="120000" y="31977"/>
                  <a:pt x="119694" y="31294"/>
                  <a:pt x="119200" y="308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2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1449">
        <p:dissolve/>
      </p:transition>
    </mc:Choice>
    <mc:Fallback xmlns="">
      <p:transition advTm="5144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F161A9-F728-49D4-89D7-F084EAAF31B5}"/>
              </a:ext>
            </a:extLst>
          </p:cNvPr>
          <p:cNvSpPr/>
          <p:nvPr/>
        </p:nvSpPr>
        <p:spPr>
          <a:xfrm>
            <a:off x="184028" y="1590371"/>
            <a:ext cx="8533174" cy="43976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768494" y="1"/>
            <a:ext cx="7607011" cy="1011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Manage Your Info.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DA1AB-BB08-4F76-B369-0978EDE82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8692"/>
            <a:ext cx="9144000" cy="36597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C2CC55-C868-41E1-BCA9-0A531B3D93D1}"/>
              </a:ext>
            </a:extLst>
          </p:cNvPr>
          <p:cNvSpPr/>
          <p:nvPr/>
        </p:nvSpPr>
        <p:spPr>
          <a:xfrm>
            <a:off x="172875" y="1590371"/>
            <a:ext cx="8544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1. Employer Portfolio &gt; Employer Profiles &gt; Corporate Profiles &gt; Contact/User Tab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0C0405-39CE-45E4-8150-B5459F52CCEF}"/>
              </a:ext>
            </a:extLst>
          </p:cNvPr>
          <p:cNvSpPr/>
          <p:nvPr/>
        </p:nvSpPr>
        <p:spPr>
          <a:xfrm rot="5400000">
            <a:off x="2368173" y="3223851"/>
            <a:ext cx="125835" cy="13792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20C51F-799C-4CFC-A2A5-FC56839F0901}"/>
              </a:ext>
            </a:extLst>
          </p:cNvPr>
          <p:cNvSpPr/>
          <p:nvPr/>
        </p:nvSpPr>
        <p:spPr>
          <a:xfrm rot="5400000">
            <a:off x="2368173" y="4047371"/>
            <a:ext cx="125835" cy="13792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863CF5-F82E-4CD1-ABD9-17110C1AB8DC}"/>
              </a:ext>
            </a:extLst>
          </p:cNvPr>
          <p:cNvSpPr/>
          <p:nvPr/>
        </p:nvSpPr>
        <p:spPr>
          <a:xfrm rot="5400000">
            <a:off x="2368173" y="4807973"/>
            <a:ext cx="125835" cy="13792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85EB7F-4482-4E4E-B3CC-F9A5EAF6BA42}"/>
              </a:ext>
            </a:extLst>
          </p:cNvPr>
          <p:cNvSpPr/>
          <p:nvPr/>
        </p:nvSpPr>
        <p:spPr>
          <a:xfrm rot="5400000">
            <a:off x="6354661" y="3530741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B38256-758E-48E3-ABA8-92BD4C36BFEA}"/>
              </a:ext>
            </a:extLst>
          </p:cNvPr>
          <p:cNvSpPr/>
          <p:nvPr/>
        </p:nvSpPr>
        <p:spPr>
          <a:xfrm rot="5400000">
            <a:off x="6263780" y="4342703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895175-54D0-4937-A49D-B8CBA40340AE}"/>
              </a:ext>
            </a:extLst>
          </p:cNvPr>
          <p:cNvSpPr/>
          <p:nvPr/>
        </p:nvSpPr>
        <p:spPr>
          <a:xfrm rot="5400000">
            <a:off x="6354661" y="5103305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3E8A3E0-F55D-4207-BC10-F885880066B5}"/>
              </a:ext>
            </a:extLst>
          </p:cNvPr>
          <p:cNvSpPr/>
          <p:nvPr/>
        </p:nvSpPr>
        <p:spPr>
          <a:xfrm rot="5400000">
            <a:off x="332355" y="4363764"/>
            <a:ext cx="185958" cy="6863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7401B1-D7FF-4E12-813E-EF51617CDBAB}"/>
              </a:ext>
            </a:extLst>
          </p:cNvPr>
          <p:cNvSpPr/>
          <p:nvPr/>
        </p:nvSpPr>
        <p:spPr>
          <a:xfrm rot="5400000">
            <a:off x="413538" y="5103305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hape 4901">
            <a:extLst>
              <a:ext uri="{FF2B5EF4-FFF2-40B4-BE49-F238E27FC236}">
                <a16:creationId xmlns:a16="http://schemas.microsoft.com/office/drawing/2014/main" id="{2AB47988-CA9C-440A-A251-B0F1FE559EB6}"/>
              </a:ext>
            </a:extLst>
          </p:cNvPr>
          <p:cNvSpPr/>
          <p:nvPr/>
        </p:nvSpPr>
        <p:spPr>
          <a:xfrm rot="6463461">
            <a:off x="7527638" y="2574862"/>
            <a:ext cx="1695733" cy="75592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7272" y="56533"/>
                </a:moveTo>
                <a:lnTo>
                  <a:pt x="87272" y="46361"/>
                </a:lnTo>
                <a:cubicBezTo>
                  <a:pt x="87272" y="44861"/>
                  <a:pt x="86055" y="43638"/>
                  <a:pt x="84544" y="43638"/>
                </a:cubicBezTo>
                <a:lnTo>
                  <a:pt x="81816" y="43638"/>
                </a:lnTo>
                <a:cubicBezTo>
                  <a:pt x="70688" y="44250"/>
                  <a:pt x="31055" y="48644"/>
                  <a:pt x="10827" y="78622"/>
                </a:cubicBezTo>
                <a:cubicBezTo>
                  <a:pt x="26716" y="28850"/>
                  <a:pt x="69933" y="22577"/>
                  <a:pt x="81816" y="21816"/>
                </a:cubicBezTo>
                <a:lnTo>
                  <a:pt x="84544" y="21816"/>
                </a:lnTo>
                <a:cubicBezTo>
                  <a:pt x="86055" y="21816"/>
                  <a:pt x="87272" y="20600"/>
                  <a:pt x="87272" y="19088"/>
                </a:cubicBezTo>
                <a:lnTo>
                  <a:pt x="87272" y="8922"/>
                </a:lnTo>
                <a:lnTo>
                  <a:pt x="113238" y="32727"/>
                </a:lnTo>
                <a:cubicBezTo>
                  <a:pt x="113238" y="32727"/>
                  <a:pt x="87272" y="56533"/>
                  <a:pt x="87272" y="56533"/>
                </a:cubicBezTo>
                <a:close/>
                <a:moveTo>
                  <a:pt x="119200" y="30800"/>
                </a:moveTo>
                <a:lnTo>
                  <a:pt x="86472" y="800"/>
                </a:lnTo>
                <a:cubicBezTo>
                  <a:pt x="85983" y="305"/>
                  <a:pt x="85300" y="0"/>
                  <a:pt x="84544" y="0"/>
                </a:cubicBezTo>
                <a:cubicBezTo>
                  <a:pt x="83038" y="0"/>
                  <a:pt x="81816" y="1222"/>
                  <a:pt x="81816" y="2727"/>
                </a:cubicBezTo>
                <a:lnTo>
                  <a:pt x="81816" y="16344"/>
                </a:lnTo>
                <a:cubicBezTo>
                  <a:pt x="67388" y="17500"/>
                  <a:pt x="0" y="27727"/>
                  <a:pt x="0" y="117272"/>
                </a:cubicBezTo>
                <a:cubicBezTo>
                  <a:pt x="0" y="118777"/>
                  <a:pt x="1222" y="120000"/>
                  <a:pt x="2727" y="120000"/>
                </a:cubicBezTo>
                <a:cubicBezTo>
                  <a:pt x="4233" y="120000"/>
                  <a:pt x="5455" y="118777"/>
                  <a:pt x="5455" y="117272"/>
                </a:cubicBezTo>
                <a:cubicBezTo>
                  <a:pt x="5455" y="89122"/>
                  <a:pt x="18983" y="69111"/>
                  <a:pt x="45833" y="57800"/>
                </a:cubicBezTo>
                <a:cubicBezTo>
                  <a:pt x="61627" y="51144"/>
                  <a:pt x="76022" y="49683"/>
                  <a:pt x="81816" y="49355"/>
                </a:cubicBezTo>
                <a:lnTo>
                  <a:pt x="81816" y="62727"/>
                </a:lnTo>
                <a:cubicBezTo>
                  <a:pt x="81816" y="64233"/>
                  <a:pt x="83038" y="65455"/>
                  <a:pt x="84544" y="65455"/>
                </a:cubicBezTo>
                <a:cubicBezTo>
                  <a:pt x="85300" y="65455"/>
                  <a:pt x="85983" y="65150"/>
                  <a:pt x="86472" y="64655"/>
                </a:cubicBezTo>
                <a:lnTo>
                  <a:pt x="119200" y="34655"/>
                </a:lnTo>
                <a:cubicBezTo>
                  <a:pt x="119694" y="34166"/>
                  <a:pt x="120000" y="33483"/>
                  <a:pt x="120000" y="32727"/>
                </a:cubicBezTo>
                <a:cubicBezTo>
                  <a:pt x="120000" y="31977"/>
                  <a:pt x="119694" y="31294"/>
                  <a:pt x="119200" y="3080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9038" tIns="19038" rIns="19038" bIns="1903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1728">
        <p:dissolve/>
      </p:transition>
    </mc:Choice>
    <mc:Fallback xmlns="">
      <p:transition advTm="4172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F161A9-F728-49D4-89D7-F084EAAF31B5}"/>
              </a:ext>
            </a:extLst>
          </p:cNvPr>
          <p:cNvSpPr/>
          <p:nvPr/>
        </p:nvSpPr>
        <p:spPr>
          <a:xfrm>
            <a:off x="184028" y="1590371"/>
            <a:ext cx="8533174" cy="43976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768494" y="1"/>
            <a:ext cx="7607011" cy="1011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Manage Your Info.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C2CC55-C868-41E1-BCA9-0A531B3D93D1}"/>
              </a:ext>
            </a:extLst>
          </p:cNvPr>
          <p:cNvSpPr/>
          <p:nvPr/>
        </p:nvSpPr>
        <p:spPr>
          <a:xfrm>
            <a:off x="1734523" y="1590371"/>
            <a:ext cx="5905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Associated Location(s) within “Contact Information Tab”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0C0405-39CE-45E4-8150-B5459F52CCEF}"/>
              </a:ext>
            </a:extLst>
          </p:cNvPr>
          <p:cNvSpPr/>
          <p:nvPr/>
        </p:nvSpPr>
        <p:spPr>
          <a:xfrm rot="5400000">
            <a:off x="2368173" y="3223851"/>
            <a:ext cx="125835" cy="13792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20C51F-799C-4CFC-A2A5-FC56839F0901}"/>
              </a:ext>
            </a:extLst>
          </p:cNvPr>
          <p:cNvSpPr/>
          <p:nvPr/>
        </p:nvSpPr>
        <p:spPr>
          <a:xfrm rot="5400000">
            <a:off x="2368173" y="4047371"/>
            <a:ext cx="125835" cy="13792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863CF5-F82E-4CD1-ABD9-17110C1AB8DC}"/>
              </a:ext>
            </a:extLst>
          </p:cNvPr>
          <p:cNvSpPr/>
          <p:nvPr/>
        </p:nvSpPr>
        <p:spPr>
          <a:xfrm rot="5400000">
            <a:off x="2368173" y="4807973"/>
            <a:ext cx="125835" cy="13792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85EB7F-4482-4E4E-B3CC-F9A5EAF6BA42}"/>
              </a:ext>
            </a:extLst>
          </p:cNvPr>
          <p:cNvSpPr/>
          <p:nvPr/>
        </p:nvSpPr>
        <p:spPr>
          <a:xfrm rot="5400000">
            <a:off x="6354661" y="3530741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B38256-758E-48E3-ABA8-92BD4C36BFEA}"/>
              </a:ext>
            </a:extLst>
          </p:cNvPr>
          <p:cNvSpPr/>
          <p:nvPr/>
        </p:nvSpPr>
        <p:spPr>
          <a:xfrm rot="5400000">
            <a:off x="6263780" y="4342703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895175-54D0-4937-A49D-B8CBA40340AE}"/>
              </a:ext>
            </a:extLst>
          </p:cNvPr>
          <p:cNvSpPr/>
          <p:nvPr/>
        </p:nvSpPr>
        <p:spPr>
          <a:xfrm rot="5400000">
            <a:off x="6354661" y="5103305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3E8A3E0-F55D-4207-BC10-F885880066B5}"/>
              </a:ext>
            </a:extLst>
          </p:cNvPr>
          <p:cNvSpPr/>
          <p:nvPr/>
        </p:nvSpPr>
        <p:spPr>
          <a:xfrm rot="5400000">
            <a:off x="332355" y="4363764"/>
            <a:ext cx="185958" cy="6863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7401B1-D7FF-4E12-813E-EF51617CDBAB}"/>
              </a:ext>
            </a:extLst>
          </p:cNvPr>
          <p:cNvSpPr/>
          <p:nvPr/>
        </p:nvSpPr>
        <p:spPr>
          <a:xfrm rot="5400000">
            <a:off x="413538" y="5103305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48193-C01D-4CA4-9D0D-A52D7F04E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09458"/>
            <a:ext cx="9144000" cy="4144209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06DC3C6-2E2E-4EB2-B7CB-6DD03A646CB3}"/>
              </a:ext>
            </a:extLst>
          </p:cNvPr>
          <p:cNvSpPr/>
          <p:nvPr/>
        </p:nvSpPr>
        <p:spPr>
          <a:xfrm rot="5400000">
            <a:off x="703816" y="2466907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F5E0474-6AE5-40CB-8AB9-9F02BDC12DEA}"/>
              </a:ext>
            </a:extLst>
          </p:cNvPr>
          <p:cNvSpPr/>
          <p:nvPr/>
        </p:nvSpPr>
        <p:spPr>
          <a:xfrm rot="5400000">
            <a:off x="703815" y="2756324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C88676-B93A-4BA9-B38A-B147A51EEB15}"/>
              </a:ext>
            </a:extLst>
          </p:cNvPr>
          <p:cNvSpPr/>
          <p:nvPr/>
        </p:nvSpPr>
        <p:spPr>
          <a:xfrm rot="5400000">
            <a:off x="703815" y="3039986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5E219B-5E6E-461A-84B2-4CE7E819917D}"/>
              </a:ext>
            </a:extLst>
          </p:cNvPr>
          <p:cNvSpPr/>
          <p:nvPr/>
        </p:nvSpPr>
        <p:spPr>
          <a:xfrm rot="5400000">
            <a:off x="703814" y="3329577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1189C7-64F5-4734-ADC4-27966613A667}"/>
              </a:ext>
            </a:extLst>
          </p:cNvPr>
          <p:cNvSpPr/>
          <p:nvPr/>
        </p:nvSpPr>
        <p:spPr>
          <a:xfrm rot="5400000">
            <a:off x="703814" y="3586842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8A07C6-DC26-47B1-8E49-D38D7373108E}"/>
              </a:ext>
            </a:extLst>
          </p:cNvPr>
          <p:cNvSpPr/>
          <p:nvPr/>
        </p:nvSpPr>
        <p:spPr>
          <a:xfrm rot="5400000">
            <a:off x="621642" y="3902656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54FCA37-F786-41A2-8DD4-86350B82862C}"/>
              </a:ext>
            </a:extLst>
          </p:cNvPr>
          <p:cNvSpPr/>
          <p:nvPr/>
        </p:nvSpPr>
        <p:spPr>
          <a:xfrm rot="5400000">
            <a:off x="703814" y="4204989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5231BA-9CE0-409D-BD25-AB3BCC202598}"/>
              </a:ext>
            </a:extLst>
          </p:cNvPr>
          <p:cNvSpPr/>
          <p:nvPr/>
        </p:nvSpPr>
        <p:spPr>
          <a:xfrm rot="5400000">
            <a:off x="4634057" y="3329576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CB67A7-D029-4A34-AA08-4AC520BE285E}"/>
              </a:ext>
            </a:extLst>
          </p:cNvPr>
          <p:cNvSpPr/>
          <p:nvPr/>
        </p:nvSpPr>
        <p:spPr>
          <a:xfrm rot="5400000">
            <a:off x="4629246" y="3591653"/>
            <a:ext cx="135457" cy="1369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E6D1BFB-323D-4695-B4CB-E9E9EABFCFD8}"/>
              </a:ext>
            </a:extLst>
          </p:cNvPr>
          <p:cNvSpPr/>
          <p:nvPr/>
        </p:nvSpPr>
        <p:spPr>
          <a:xfrm rot="5400000">
            <a:off x="4634056" y="3902655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094D555-149E-4F9C-97A6-175F1D9C34CC}"/>
              </a:ext>
            </a:extLst>
          </p:cNvPr>
          <p:cNvSpPr/>
          <p:nvPr/>
        </p:nvSpPr>
        <p:spPr>
          <a:xfrm rot="5400000">
            <a:off x="4634056" y="4180444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8770">
        <p:dissolve/>
      </p:transition>
    </mc:Choice>
    <mc:Fallback xmlns="">
      <p:transition advTm="7877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F161A9-F728-49D4-89D7-F084EAAF31B5}"/>
              </a:ext>
            </a:extLst>
          </p:cNvPr>
          <p:cNvSpPr/>
          <p:nvPr/>
        </p:nvSpPr>
        <p:spPr>
          <a:xfrm>
            <a:off x="184028" y="1590371"/>
            <a:ext cx="8533174" cy="439766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A50A9C7-5399-43E8-8A78-B0A9825D8546}"/>
              </a:ext>
            </a:extLst>
          </p:cNvPr>
          <p:cNvSpPr txBox="1">
            <a:spLocks/>
          </p:cNvSpPr>
          <p:nvPr/>
        </p:nvSpPr>
        <p:spPr>
          <a:xfrm>
            <a:off x="768494" y="1"/>
            <a:ext cx="7607011" cy="1011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600" b="1" i="0" kern="1200" cap="none" spc="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Manage Your Info.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C2CC55-C868-41E1-BCA9-0A531B3D93D1}"/>
              </a:ext>
            </a:extLst>
          </p:cNvPr>
          <p:cNvSpPr/>
          <p:nvPr/>
        </p:nvSpPr>
        <p:spPr>
          <a:xfrm>
            <a:off x="218982" y="1590371"/>
            <a:ext cx="8600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Be able to view sign in information and provide others their information &amp; access.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0C0405-39CE-45E4-8150-B5459F52CCEF}"/>
              </a:ext>
            </a:extLst>
          </p:cNvPr>
          <p:cNvSpPr/>
          <p:nvPr/>
        </p:nvSpPr>
        <p:spPr>
          <a:xfrm rot="5400000">
            <a:off x="2368173" y="3223851"/>
            <a:ext cx="125835" cy="13792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20C51F-799C-4CFC-A2A5-FC56839F0901}"/>
              </a:ext>
            </a:extLst>
          </p:cNvPr>
          <p:cNvSpPr/>
          <p:nvPr/>
        </p:nvSpPr>
        <p:spPr>
          <a:xfrm rot="5400000">
            <a:off x="2368173" y="4047371"/>
            <a:ext cx="125835" cy="13792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863CF5-F82E-4CD1-ABD9-17110C1AB8DC}"/>
              </a:ext>
            </a:extLst>
          </p:cNvPr>
          <p:cNvSpPr/>
          <p:nvPr/>
        </p:nvSpPr>
        <p:spPr>
          <a:xfrm rot="5400000">
            <a:off x="2368173" y="4807973"/>
            <a:ext cx="125835" cy="137922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85EB7F-4482-4E4E-B3CC-F9A5EAF6BA42}"/>
              </a:ext>
            </a:extLst>
          </p:cNvPr>
          <p:cNvSpPr/>
          <p:nvPr/>
        </p:nvSpPr>
        <p:spPr>
          <a:xfrm rot="5400000">
            <a:off x="6354661" y="3530741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B38256-758E-48E3-ABA8-92BD4C36BFEA}"/>
              </a:ext>
            </a:extLst>
          </p:cNvPr>
          <p:cNvSpPr/>
          <p:nvPr/>
        </p:nvSpPr>
        <p:spPr>
          <a:xfrm rot="5400000">
            <a:off x="6263780" y="4342703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895175-54D0-4937-A49D-B8CBA40340AE}"/>
              </a:ext>
            </a:extLst>
          </p:cNvPr>
          <p:cNvSpPr/>
          <p:nvPr/>
        </p:nvSpPr>
        <p:spPr>
          <a:xfrm rot="5400000">
            <a:off x="6354661" y="5103305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3E8A3E0-F55D-4207-BC10-F885880066B5}"/>
              </a:ext>
            </a:extLst>
          </p:cNvPr>
          <p:cNvSpPr/>
          <p:nvPr/>
        </p:nvSpPr>
        <p:spPr>
          <a:xfrm rot="5400000">
            <a:off x="332355" y="4363764"/>
            <a:ext cx="185958" cy="6863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7401B1-D7FF-4E12-813E-EF51617CDBAB}"/>
              </a:ext>
            </a:extLst>
          </p:cNvPr>
          <p:cNvSpPr/>
          <p:nvPr/>
        </p:nvSpPr>
        <p:spPr>
          <a:xfrm rot="5400000">
            <a:off x="413538" y="5103305"/>
            <a:ext cx="125836" cy="7885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06DC3C6-2E2E-4EB2-B7CB-6DD03A646CB3}"/>
              </a:ext>
            </a:extLst>
          </p:cNvPr>
          <p:cNvSpPr/>
          <p:nvPr/>
        </p:nvSpPr>
        <p:spPr>
          <a:xfrm rot="5400000">
            <a:off x="703816" y="2466907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F5E0474-6AE5-40CB-8AB9-9F02BDC12DEA}"/>
              </a:ext>
            </a:extLst>
          </p:cNvPr>
          <p:cNvSpPr/>
          <p:nvPr/>
        </p:nvSpPr>
        <p:spPr>
          <a:xfrm rot="5400000">
            <a:off x="703815" y="2756324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3C88676-B93A-4BA9-B38A-B147A51EEB15}"/>
              </a:ext>
            </a:extLst>
          </p:cNvPr>
          <p:cNvSpPr/>
          <p:nvPr/>
        </p:nvSpPr>
        <p:spPr>
          <a:xfrm rot="5400000">
            <a:off x="703815" y="3039986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5E219B-5E6E-461A-84B2-4CE7E819917D}"/>
              </a:ext>
            </a:extLst>
          </p:cNvPr>
          <p:cNvSpPr/>
          <p:nvPr/>
        </p:nvSpPr>
        <p:spPr>
          <a:xfrm rot="5400000">
            <a:off x="703814" y="3329577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1189C7-64F5-4734-ADC4-27966613A667}"/>
              </a:ext>
            </a:extLst>
          </p:cNvPr>
          <p:cNvSpPr/>
          <p:nvPr/>
        </p:nvSpPr>
        <p:spPr>
          <a:xfrm rot="5400000">
            <a:off x="703814" y="3586842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A8A07C6-DC26-47B1-8E49-D38D7373108E}"/>
              </a:ext>
            </a:extLst>
          </p:cNvPr>
          <p:cNvSpPr/>
          <p:nvPr/>
        </p:nvSpPr>
        <p:spPr>
          <a:xfrm rot="5400000">
            <a:off x="621642" y="3902656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54FCA37-F786-41A2-8DD4-86350B82862C}"/>
              </a:ext>
            </a:extLst>
          </p:cNvPr>
          <p:cNvSpPr/>
          <p:nvPr/>
        </p:nvSpPr>
        <p:spPr>
          <a:xfrm rot="5400000">
            <a:off x="703814" y="4204989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E5231BA-9CE0-409D-BD25-AB3BCC202598}"/>
              </a:ext>
            </a:extLst>
          </p:cNvPr>
          <p:cNvSpPr/>
          <p:nvPr/>
        </p:nvSpPr>
        <p:spPr>
          <a:xfrm rot="5400000">
            <a:off x="4634057" y="3329576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CB67A7-D029-4A34-AA08-4AC520BE285E}"/>
              </a:ext>
            </a:extLst>
          </p:cNvPr>
          <p:cNvSpPr/>
          <p:nvPr/>
        </p:nvSpPr>
        <p:spPr>
          <a:xfrm rot="5400000">
            <a:off x="4629246" y="3591653"/>
            <a:ext cx="135457" cy="13691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E6D1BFB-323D-4695-B4CB-E9E9EABFCFD8}"/>
              </a:ext>
            </a:extLst>
          </p:cNvPr>
          <p:cNvSpPr/>
          <p:nvPr/>
        </p:nvSpPr>
        <p:spPr>
          <a:xfrm rot="5400000">
            <a:off x="4634056" y="3902655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094D555-149E-4F9C-97A6-175F1D9C34CC}"/>
              </a:ext>
            </a:extLst>
          </p:cNvPr>
          <p:cNvSpPr/>
          <p:nvPr/>
        </p:nvSpPr>
        <p:spPr>
          <a:xfrm rot="5400000">
            <a:off x="4634056" y="4180444"/>
            <a:ext cx="125837" cy="13691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57A62-878A-4121-BFA2-321AB0FEC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2357306"/>
            <a:ext cx="9144000" cy="3738451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09BFDEB-A9A3-4523-891E-AABBBF0ACBF9}"/>
              </a:ext>
            </a:extLst>
          </p:cNvPr>
          <p:cNvSpPr/>
          <p:nvPr/>
        </p:nvSpPr>
        <p:spPr>
          <a:xfrm rot="5400000">
            <a:off x="2518221" y="3080037"/>
            <a:ext cx="104045" cy="7135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4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4515">
        <p:dissolve/>
      </p:transition>
    </mc:Choice>
    <mc:Fallback xmlns="">
      <p:transition advTm="4451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62A30F-2FEA-4D31-8298-C187CB91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THANK YOU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68">
        <p:dissolve/>
      </p:transition>
    </mc:Choice>
    <mc:Fallback xmlns="">
      <p:transition advTm="4006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7.1|16.6"/>
</p:tagLst>
</file>

<file path=ppt/theme/theme1.xml><?xml version="1.0" encoding="utf-8"?>
<a:theme xmlns:a="http://schemas.openxmlformats.org/drawingml/2006/main" name="WS2">
  <a:themeElements>
    <a:clrScheme name="HGAC">
      <a:dk1>
        <a:srgbClr val="000000"/>
      </a:dk1>
      <a:lt1>
        <a:srgbClr val="FFFFFF"/>
      </a:lt1>
      <a:dk2>
        <a:srgbClr val="007BB9"/>
      </a:dk2>
      <a:lt2>
        <a:srgbClr val="BDBDBD"/>
      </a:lt2>
      <a:accent1>
        <a:srgbClr val="E97B00"/>
      </a:accent1>
      <a:accent2>
        <a:srgbClr val="6D6D6D"/>
      </a:accent2>
      <a:accent3>
        <a:srgbClr val="007BB9"/>
      </a:accent3>
      <a:accent4>
        <a:srgbClr val="8EAC15"/>
      </a:accent4>
      <a:accent5>
        <a:srgbClr val="F0B51C"/>
      </a:accent5>
      <a:accent6>
        <a:srgbClr val="EC1C24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9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rgbClr val="E38D1A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2" id="{026D0734-0175-4CA5-A749-3EB2DA94A627}" vid="{A331E94C-CBBA-4B36-8B42-CE891C5FD9FE}"/>
    </a:ext>
  </a:extLst>
</a:theme>
</file>

<file path=ppt/theme/theme2.xml><?xml version="1.0" encoding="utf-8"?>
<a:theme xmlns:a="http://schemas.openxmlformats.org/drawingml/2006/main" name="HGAC_roundtable_template_0330">
  <a:themeElements>
    <a:clrScheme name="HGAC">
      <a:dk1>
        <a:srgbClr val="000000"/>
      </a:dk1>
      <a:lt1>
        <a:srgbClr val="FFFFFF"/>
      </a:lt1>
      <a:dk2>
        <a:srgbClr val="007BB9"/>
      </a:dk2>
      <a:lt2>
        <a:srgbClr val="BDBDBD"/>
      </a:lt2>
      <a:accent1>
        <a:srgbClr val="E97B00"/>
      </a:accent1>
      <a:accent2>
        <a:srgbClr val="6D6D6D"/>
      </a:accent2>
      <a:accent3>
        <a:srgbClr val="007BB9"/>
      </a:accent3>
      <a:accent4>
        <a:srgbClr val="8EAC15"/>
      </a:accent4>
      <a:accent5>
        <a:srgbClr val="F0B51C"/>
      </a:accent5>
      <a:accent6>
        <a:srgbClr val="EC1C24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9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rgbClr val="E38D1A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gac127_ppt3_standard_0410" id="{FD6E3748-E6CA-2344-86C8-49B02D01D112}" vid="{7716D07A-2D87-1E49-B24C-5449CCF8A24A}"/>
    </a:ext>
  </a:extLst>
</a:theme>
</file>

<file path=ppt/theme/theme3.xml><?xml version="1.0" encoding="utf-8"?>
<a:theme xmlns:a="http://schemas.openxmlformats.org/drawingml/2006/main" name="1_HGAC_roundtable_template_0330">
  <a:themeElements>
    <a:clrScheme name="HGAC">
      <a:dk1>
        <a:srgbClr val="000000"/>
      </a:dk1>
      <a:lt1>
        <a:srgbClr val="FFFFFF"/>
      </a:lt1>
      <a:dk2>
        <a:srgbClr val="007BB9"/>
      </a:dk2>
      <a:lt2>
        <a:srgbClr val="BDBDBD"/>
      </a:lt2>
      <a:accent1>
        <a:srgbClr val="E97B00"/>
      </a:accent1>
      <a:accent2>
        <a:srgbClr val="6D6D6D"/>
      </a:accent2>
      <a:accent3>
        <a:srgbClr val="007BB9"/>
      </a:accent3>
      <a:accent4>
        <a:srgbClr val="8EAC15"/>
      </a:accent4>
      <a:accent5>
        <a:srgbClr val="F0B51C"/>
      </a:accent5>
      <a:accent6>
        <a:srgbClr val="EC1C24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9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rgbClr val="E38D1A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gac127_ppt3_standard_0410" id="{FD6E3748-E6CA-2344-86C8-49B02D01D112}" vid="{7716D07A-2D87-1E49-B24C-5449CCF8A2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01D696A10E5B4281F80B5BF08F3C9E" ma:contentTypeVersion="12" ma:contentTypeDescription="Create a new document." ma:contentTypeScope="" ma:versionID="07e869326dd20a28b68b4129f49ad1ed">
  <xsd:schema xmlns:xsd="http://www.w3.org/2001/XMLSchema" xmlns:xs="http://www.w3.org/2001/XMLSchema" xmlns:p="http://schemas.microsoft.com/office/2006/metadata/properties" xmlns:ns3="261cdb10-4066-40bd-bc3e-74596b008a0e" xmlns:ns4="f594599e-b126-4e1c-a08f-d03b2d8c55c8" targetNamespace="http://schemas.microsoft.com/office/2006/metadata/properties" ma:root="true" ma:fieldsID="35e5f25532f8d42278036dbd229eb797" ns3:_="" ns4:_="">
    <xsd:import namespace="261cdb10-4066-40bd-bc3e-74596b008a0e"/>
    <xsd:import namespace="f594599e-b126-4e1c-a08f-d03b2d8c55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1cdb10-4066-40bd-bc3e-74596b008a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4599e-b126-4e1c-a08f-d03b2d8c55c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EE6F4A-02D1-4B6C-B8CF-83A5E5D3639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ACD6364-6497-4D5C-8865-4B104C20F9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7CD36C-55CC-40AD-8DA6-137FF48CD5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1cdb10-4066-40bd-bc3e-74596b008a0e"/>
    <ds:schemaRef ds:uri="f594599e-b126-4e1c-a08f-d03b2d8c55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WS2</Template>
  <TotalTime>1563</TotalTime>
  <Words>133</Words>
  <Application>Microsoft Office PowerPoint</Application>
  <PresentationFormat>On-screen Show (4:3)</PresentationFormat>
  <Paragraphs>18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WS2</vt:lpstr>
      <vt:lpstr>HGAC_roundtable_template_0330</vt:lpstr>
      <vt:lpstr>1_HGAC_roundtable_template_0330</vt:lpstr>
      <vt:lpstr>Work in texas</vt:lpstr>
      <vt:lpstr>Learning Objectives</vt:lpstr>
      <vt:lpstr>How to manage your employer account information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in texas</dc:title>
  <dc:creator>Aaron Manio</dc:creator>
  <cp:lastModifiedBy>Ryan, Megan</cp:lastModifiedBy>
  <cp:revision>51</cp:revision>
  <dcterms:created xsi:type="dcterms:W3CDTF">2020-05-12T17:36:50Z</dcterms:created>
  <dcterms:modified xsi:type="dcterms:W3CDTF">2020-06-25T21:36:04Z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0x0101007D01D696A10E5B4281F80B5BF08F3C9E</vt:lpwstr>
  </property>
</Properties>
</file>