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diagrams/quickStyle2.xml" ContentType="application/vnd.openxmlformats-officedocument.drawingml.diagramStyle+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colors2.xml" ContentType="application/vnd.openxmlformats-officedocument.drawingml.diagramColors+xml"/>
  <Override PartName="/ppt/diagrams/drawing2.xml" ContentType="application/vnd.ms-office.drawingml.diagramDrawing+xml"/>
  <Override PartName="/ppt/diagrams/layout2.xml" ContentType="application/vnd.openxmlformats-officedocument.drawingml.diagramLayou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85" r:id="rId2"/>
    <p:sldId id="383" r:id="rId3"/>
    <p:sldId id="384" r:id="rId4"/>
    <p:sldId id="385" r:id="rId5"/>
    <p:sldId id="386" r:id="rId6"/>
    <p:sldId id="390" r:id="rId7"/>
    <p:sldId id="391" r:id="rId8"/>
    <p:sldId id="392" r:id="rId9"/>
    <p:sldId id="388" r:id="rId10"/>
    <p:sldId id="389" r:id="rId11"/>
    <p:sldId id="387" r:id="rId12"/>
    <p:sldId id="393" r:id="rId13"/>
    <p:sldId id="395" r:id="rId14"/>
    <p:sldId id="397" r:id="rId15"/>
    <p:sldId id="396" r:id="rId16"/>
    <p:sldId id="398" r:id="rId17"/>
    <p:sldId id="39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FF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6729" autoAdjust="0"/>
  </p:normalViewPr>
  <p:slideViewPr>
    <p:cSldViewPr snapToGrid="0">
      <p:cViewPr varScale="1">
        <p:scale>
          <a:sx n="62" d="100"/>
          <a:sy n="62" d="100"/>
        </p:scale>
        <p:origin x="1026"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3B51AB-1AC7-4233-8694-7A2B65C934E4}" type="doc">
      <dgm:prSet loTypeId="urn:microsoft.com/office/officeart/2005/8/layout/process5" loCatId="process" qsTypeId="urn:microsoft.com/office/officeart/2005/8/quickstyle/simple2" qsCatId="simple" csTypeId="urn:microsoft.com/office/officeart/2005/8/colors/colorful5" csCatId="colorful" phldr="1"/>
      <dgm:spPr/>
      <dgm:t>
        <a:bodyPr/>
        <a:lstStyle/>
        <a:p>
          <a:endParaRPr lang="en-US"/>
        </a:p>
      </dgm:t>
    </dgm:pt>
    <dgm:pt modelId="{D5677047-DCA9-4B66-9604-B28FC5481075}">
      <dgm:prSet phldrT="[Text]"/>
      <dgm:spPr/>
      <dgm:t>
        <a:bodyPr/>
        <a:lstStyle/>
        <a:p>
          <a:r>
            <a:rPr lang="en-US" dirty="0"/>
            <a:t>Burnout</a:t>
          </a:r>
        </a:p>
      </dgm:t>
    </dgm:pt>
    <dgm:pt modelId="{9E535972-5E23-4EAE-9940-3C6D76EF72BC}" type="parTrans" cxnId="{6BE618FB-BDD0-4DFE-9B36-CACB3A7A9EAB}">
      <dgm:prSet/>
      <dgm:spPr/>
      <dgm:t>
        <a:bodyPr/>
        <a:lstStyle/>
        <a:p>
          <a:endParaRPr lang="en-US"/>
        </a:p>
      </dgm:t>
    </dgm:pt>
    <dgm:pt modelId="{E1AD8970-290F-441B-8B21-8147B261271F}" type="sibTrans" cxnId="{6BE618FB-BDD0-4DFE-9B36-CACB3A7A9EAB}">
      <dgm:prSet/>
      <dgm:spPr/>
      <dgm:t>
        <a:bodyPr/>
        <a:lstStyle/>
        <a:p>
          <a:endParaRPr lang="en-US"/>
        </a:p>
      </dgm:t>
    </dgm:pt>
    <dgm:pt modelId="{7B9D8C55-B613-4CF4-BCF6-0A2FD17A75A2}">
      <dgm:prSet phldrT="[Text]"/>
      <dgm:spPr/>
      <dgm:t>
        <a:bodyPr/>
        <a:lstStyle/>
        <a:p>
          <a:r>
            <a:rPr lang="en-US" dirty="0"/>
            <a:t>Crafting</a:t>
          </a:r>
        </a:p>
        <a:p>
          <a:r>
            <a:rPr lang="en-US" dirty="0"/>
            <a:t>Culture</a:t>
          </a:r>
        </a:p>
      </dgm:t>
    </dgm:pt>
    <dgm:pt modelId="{BE6ADCA4-1267-4A39-A142-0C8400D29C28}" type="parTrans" cxnId="{AE12E956-A3F3-4EBD-87E4-34704C8526CE}">
      <dgm:prSet/>
      <dgm:spPr/>
      <dgm:t>
        <a:bodyPr/>
        <a:lstStyle/>
        <a:p>
          <a:endParaRPr lang="en-US"/>
        </a:p>
      </dgm:t>
    </dgm:pt>
    <dgm:pt modelId="{6DC4F92F-4541-4341-9E4D-BE1244BE87A6}" type="sibTrans" cxnId="{AE12E956-A3F3-4EBD-87E4-34704C8526CE}">
      <dgm:prSet/>
      <dgm:spPr/>
      <dgm:t>
        <a:bodyPr/>
        <a:lstStyle/>
        <a:p>
          <a:endParaRPr lang="en-US"/>
        </a:p>
      </dgm:t>
    </dgm:pt>
    <dgm:pt modelId="{12DFDB1D-874B-4665-A50B-5E3B1652C662}">
      <dgm:prSet phldrT="[Text]"/>
      <dgm:spPr/>
      <dgm:t>
        <a:bodyPr/>
        <a:lstStyle/>
        <a:p>
          <a:r>
            <a:rPr lang="en-US" dirty="0"/>
            <a:t>Balancing </a:t>
          </a:r>
        </a:p>
        <a:p>
          <a:r>
            <a:rPr lang="en-US" dirty="0"/>
            <a:t>Strategies</a:t>
          </a:r>
        </a:p>
      </dgm:t>
    </dgm:pt>
    <dgm:pt modelId="{EFC54DF2-E598-4226-8D56-F4F8FFB19FEF}" type="parTrans" cxnId="{D8D24F16-D4F5-4C50-A495-4AA0849CEE7B}">
      <dgm:prSet/>
      <dgm:spPr/>
      <dgm:t>
        <a:bodyPr/>
        <a:lstStyle/>
        <a:p>
          <a:endParaRPr lang="en-US"/>
        </a:p>
      </dgm:t>
    </dgm:pt>
    <dgm:pt modelId="{9982D7BD-4590-41CB-BF2F-3BCB694FAEAA}" type="sibTrans" cxnId="{D8D24F16-D4F5-4C50-A495-4AA0849CEE7B}">
      <dgm:prSet/>
      <dgm:spPr/>
      <dgm:t>
        <a:bodyPr/>
        <a:lstStyle/>
        <a:p>
          <a:endParaRPr lang="en-US"/>
        </a:p>
      </dgm:t>
    </dgm:pt>
    <dgm:pt modelId="{58B4C232-936F-4A1A-9D10-5FCC3D2E436E}" type="pres">
      <dgm:prSet presAssocID="{4D3B51AB-1AC7-4233-8694-7A2B65C934E4}" presName="diagram" presStyleCnt="0">
        <dgm:presLayoutVars>
          <dgm:dir/>
          <dgm:resizeHandles val="exact"/>
        </dgm:presLayoutVars>
      </dgm:prSet>
      <dgm:spPr/>
    </dgm:pt>
    <dgm:pt modelId="{8F56EBA4-52D4-47FD-B2A4-9DF7235CD1B2}" type="pres">
      <dgm:prSet presAssocID="{D5677047-DCA9-4B66-9604-B28FC5481075}" presName="node" presStyleLbl="node1" presStyleIdx="0" presStyleCnt="3" custLinFactNeighborX="2740" custLinFactNeighborY="-76419">
        <dgm:presLayoutVars>
          <dgm:bulletEnabled val="1"/>
        </dgm:presLayoutVars>
      </dgm:prSet>
      <dgm:spPr/>
    </dgm:pt>
    <dgm:pt modelId="{40F8F396-CBF1-4030-BF06-9722AD950E16}" type="pres">
      <dgm:prSet presAssocID="{E1AD8970-290F-441B-8B21-8147B261271F}" presName="sibTrans" presStyleLbl="sibTrans2D1" presStyleIdx="0" presStyleCnt="2"/>
      <dgm:spPr/>
    </dgm:pt>
    <dgm:pt modelId="{8EE85FCC-4D74-41EF-B91A-87532A6A7491}" type="pres">
      <dgm:prSet presAssocID="{E1AD8970-290F-441B-8B21-8147B261271F}" presName="connectorText" presStyleLbl="sibTrans2D1" presStyleIdx="0" presStyleCnt="2"/>
      <dgm:spPr/>
    </dgm:pt>
    <dgm:pt modelId="{6349CFFA-6E93-4CEF-8F78-57D7B17E475A}" type="pres">
      <dgm:prSet presAssocID="{7B9D8C55-B613-4CF4-BCF6-0A2FD17A75A2}" presName="node" presStyleLbl="node1" presStyleIdx="1" presStyleCnt="3" custLinFactNeighborX="-10365" custLinFactNeighborY="-76419">
        <dgm:presLayoutVars>
          <dgm:bulletEnabled val="1"/>
        </dgm:presLayoutVars>
      </dgm:prSet>
      <dgm:spPr/>
    </dgm:pt>
    <dgm:pt modelId="{BA06CA06-F437-419B-A833-65EB0F329751}" type="pres">
      <dgm:prSet presAssocID="{6DC4F92F-4541-4341-9E4D-BE1244BE87A6}" presName="sibTrans" presStyleLbl="sibTrans2D1" presStyleIdx="1" presStyleCnt="2"/>
      <dgm:spPr/>
    </dgm:pt>
    <dgm:pt modelId="{6995787B-961D-4F51-9D25-1D31128C128E}" type="pres">
      <dgm:prSet presAssocID="{6DC4F92F-4541-4341-9E4D-BE1244BE87A6}" presName="connectorText" presStyleLbl="sibTrans2D1" presStyleIdx="1" presStyleCnt="2"/>
      <dgm:spPr/>
    </dgm:pt>
    <dgm:pt modelId="{62B47583-9197-4359-8860-3EA28E4A22E7}" type="pres">
      <dgm:prSet presAssocID="{12DFDB1D-874B-4665-A50B-5E3B1652C662}" presName="node" presStyleLbl="node1" presStyleIdx="2" presStyleCnt="3" custLinFactNeighborX="-12915" custLinFactNeighborY="-75706">
        <dgm:presLayoutVars>
          <dgm:bulletEnabled val="1"/>
        </dgm:presLayoutVars>
      </dgm:prSet>
      <dgm:spPr/>
    </dgm:pt>
  </dgm:ptLst>
  <dgm:cxnLst>
    <dgm:cxn modelId="{8B793A14-58ED-49C6-8F98-5708284D744D}" type="presOf" srcId="{7B9D8C55-B613-4CF4-BCF6-0A2FD17A75A2}" destId="{6349CFFA-6E93-4CEF-8F78-57D7B17E475A}" srcOrd="0" destOrd="0" presId="urn:microsoft.com/office/officeart/2005/8/layout/process5"/>
    <dgm:cxn modelId="{D8D24F16-D4F5-4C50-A495-4AA0849CEE7B}" srcId="{4D3B51AB-1AC7-4233-8694-7A2B65C934E4}" destId="{12DFDB1D-874B-4665-A50B-5E3B1652C662}" srcOrd="2" destOrd="0" parTransId="{EFC54DF2-E598-4226-8D56-F4F8FFB19FEF}" sibTransId="{9982D7BD-4590-41CB-BF2F-3BCB694FAEAA}"/>
    <dgm:cxn modelId="{83DC2160-C517-4D2C-A6D7-C9F7181C52A2}" type="presOf" srcId="{6DC4F92F-4541-4341-9E4D-BE1244BE87A6}" destId="{BA06CA06-F437-419B-A833-65EB0F329751}" srcOrd="0" destOrd="0" presId="urn:microsoft.com/office/officeart/2005/8/layout/process5"/>
    <dgm:cxn modelId="{305B7A6C-A30E-47DA-BA0D-0C0501A5A81B}" type="presOf" srcId="{E1AD8970-290F-441B-8B21-8147B261271F}" destId="{40F8F396-CBF1-4030-BF06-9722AD950E16}" srcOrd="0" destOrd="0" presId="urn:microsoft.com/office/officeart/2005/8/layout/process5"/>
    <dgm:cxn modelId="{05EB974F-D0F5-4491-ABA5-33E214695078}" type="presOf" srcId="{6DC4F92F-4541-4341-9E4D-BE1244BE87A6}" destId="{6995787B-961D-4F51-9D25-1D31128C128E}" srcOrd="1" destOrd="0" presId="urn:microsoft.com/office/officeart/2005/8/layout/process5"/>
    <dgm:cxn modelId="{AE12E956-A3F3-4EBD-87E4-34704C8526CE}" srcId="{4D3B51AB-1AC7-4233-8694-7A2B65C934E4}" destId="{7B9D8C55-B613-4CF4-BCF6-0A2FD17A75A2}" srcOrd="1" destOrd="0" parTransId="{BE6ADCA4-1267-4A39-A142-0C8400D29C28}" sibTransId="{6DC4F92F-4541-4341-9E4D-BE1244BE87A6}"/>
    <dgm:cxn modelId="{4C418091-41C3-4CC2-AB88-3B53BBC7DB1C}" type="presOf" srcId="{E1AD8970-290F-441B-8B21-8147B261271F}" destId="{8EE85FCC-4D74-41EF-B91A-87532A6A7491}" srcOrd="1" destOrd="0" presId="urn:microsoft.com/office/officeart/2005/8/layout/process5"/>
    <dgm:cxn modelId="{FC6C4BA3-DCA1-4354-858A-B7DFD635C785}" type="presOf" srcId="{4D3B51AB-1AC7-4233-8694-7A2B65C934E4}" destId="{58B4C232-936F-4A1A-9D10-5FCC3D2E436E}" srcOrd="0" destOrd="0" presId="urn:microsoft.com/office/officeart/2005/8/layout/process5"/>
    <dgm:cxn modelId="{E4DEEFCA-3F06-4945-8442-45AF63FBC5F4}" type="presOf" srcId="{D5677047-DCA9-4B66-9604-B28FC5481075}" destId="{8F56EBA4-52D4-47FD-B2A4-9DF7235CD1B2}" srcOrd="0" destOrd="0" presId="urn:microsoft.com/office/officeart/2005/8/layout/process5"/>
    <dgm:cxn modelId="{5A37BFE5-0A86-4BAF-823A-0FCB713A6F91}" type="presOf" srcId="{12DFDB1D-874B-4665-A50B-5E3B1652C662}" destId="{62B47583-9197-4359-8860-3EA28E4A22E7}" srcOrd="0" destOrd="0" presId="urn:microsoft.com/office/officeart/2005/8/layout/process5"/>
    <dgm:cxn modelId="{6BE618FB-BDD0-4DFE-9B36-CACB3A7A9EAB}" srcId="{4D3B51AB-1AC7-4233-8694-7A2B65C934E4}" destId="{D5677047-DCA9-4B66-9604-B28FC5481075}" srcOrd="0" destOrd="0" parTransId="{9E535972-5E23-4EAE-9940-3C6D76EF72BC}" sibTransId="{E1AD8970-290F-441B-8B21-8147B261271F}"/>
    <dgm:cxn modelId="{C3B2FC20-F729-40B1-9F15-64D2DB4B1D4C}" type="presParOf" srcId="{58B4C232-936F-4A1A-9D10-5FCC3D2E436E}" destId="{8F56EBA4-52D4-47FD-B2A4-9DF7235CD1B2}" srcOrd="0" destOrd="0" presId="urn:microsoft.com/office/officeart/2005/8/layout/process5"/>
    <dgm:cxn modelId="{2D498ADE-B86D-435C-8944-3F6ACCA36405}" type="presParOf" srcId="{58B4C232-936F-4A1A-9D10-5FCC3D2E436E}" destId="{40F8F396-CBF1-4030-BF06-9722AD950E16}" srcOrd="1" destOrd="0" presId="urn:microsoft.com/office/officeart/2005/8/layout/process5"/>
    <dgm:cxn modelId="{BCC57DF7-B579-4B7E-AD22-B8CB5D500DF7}" type="presParOf" srcId="{40F8F396-CBF1-4030-BF06-9722AD950E16}" destId="{8EE85FCC-4D74-41EF-B91A-87532A6A7491}" srcOrd="0" destOrd="0" presId="urn:microsoft.com/office/officeart/2005/8/layout/process5"/>
    <dgm:cxn modelId="{7A2C23FF-9502-4DBE-A83A-F330E439F5D2}" type="presParOf" srcId="{58B4C232-936F-4A1A-9D10-5FCC3D2E436E}" destId="{6349CFFA-6E93-4CEF-8F78-57D7B17E475A}" srcOrd="2" destOrd="0" presId="urn:microsoft.com/office/officeart/2005/8/layout/process5"/>
    <dgm:cxn modelId="{BF8365C7-0337-46E4-9429-18AB8E2E4825}" type="presParOf" srcId="{58B4C232-936F-4A1A-9D10-5FCC3D2E436E}" destId="{BA06CA06-F437-419B-A833-65EB0F329751}" srcOrd="3" destOrd="0" presId="urn:microsoft.com/office/officeart/2005/8/layout/process5"/>
    <dgm:cxn modelId="{9823B814-B16B-4DB5-8A6A-4271A0F82F06}" type="presParOf" srcId="{BA06CA06-F437-419B-A833-65EB0F329751}" destId="{6995787B-961D-4F51-9D25-1D31128C128E}" srcOrd="0" destOrd="0" presId="urn:microsoft.com/office/officeart/2005/8/layout/process5"/>
    <dgm:cxn modelId="{048D0BD8-9902-454F-AD5F-1D20F295316A}" type="presParOf" srcId="{58B4C232-936F-4A1A-9D10-5FCC3D2E436E}" destId="{62B47583-9197-4359-8860-3EA28E4A22E7}" srcOrd="4"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B98377F-1314-42F9-ADBC-0571AA7C3337}" type="doc">
      <dgm:prSet loTypeId="urn:microsoft.com/office/officeart/2005/8/layout/process5" loCatId="process" qsTypeId="urn:microsoft.com/office/officeart/2005/8/quickstyle/simple2" qsCatId="simple" csTypeId="urn:microsoft.com/office/officeart/2005/8/colors/colorful5" csCatId="colorful" phldr="1"/>
      <dgm:spPr/>
      <dgm:t>
        <a:bodyPr/>
        <a:lstStyle/>
        <a:p>
          <a:endParaRPr lang="en-US"/>
        </a:p>
      </dgm:t>
    </dgm:pt>
    <dgm:pt modelId="{806FF929-F949-4909-BBCB-673FB1BFE1A1}">
      <dgm:prSet phldrT="[Text]"/>
      <dgm:spPr/>
      <dgm:t>
        <a:bodyPr/>
        <a:lstStyle/>
        <a:p>
          <a:r>
            <a:rPr lang="en-US" dirty="0"/>
            <a:t>Schedule</a:t>
          </a:r>
        </a:p>
      </dgm:t>
    </dgm:pt>
    <dgm:pt modelId="{047EACC4-AB44-4462-BD88-AAF66A2F6DF3}" type="parTrans" cxnId="{CBDF5DF8-1374-4E58-BEFA-01E04A395577}">
      <dgm:prSet/>
      <dgm:spPr/>
      <dgm:t>
        <a:bodyPr/>
        <a:lstStyle/>
        <a:p>
          <a:endParaRPr lang="en-US"/>
        </a:p>
      </dgm:t>
    </dgm:pt>
    <dgm:pt modelId="{23B1BC57-D93D-4099-AD2D-8675B7777DE6}" type="sibTrans" cxnId="{CBDF5DF8-1374-4E58-BEFA-01E04A395577}">
      <dgm:prSet/>
      <dgm:spPr/>
      <dgm:t>
        <a:bodyPr/>
        <a:lstStyle/>
        <a:p>
          <a:endParaRPr lang="en-US"/>
        </a:p>
      </dgm:t>
    </dgm:pt>
    <dgm:pt modelId="{CB1707BE-4D06-4942-A499-11D5A195E106}">
      <dgm:prSet phldrT="[Text]"/>
      <dgm:spPr/>
      <dgm:t>
        <a:bodyPr/>
        <a:lstStyle/>
        <a:p>
          <a:r>
            <a:rPr lang="en-US" dirty="0"/>
            <a:t>Communicate</a:t>
          </a:r>
        </a:p>
      </dgm:t>
    </dgm:pt>
    <dgm:pt modelId="{4F69BABE-82E9-47DD-8E88-D11E005CBD59}" type="parTrans" cxnId="{53DD643A-5E57-43D2-B328-C57D427036C1}">
      <dgm:prSet/>
      <dgm:spPr/>
      <dgm:t>
        <a:bodyPr/>
        <a:lstStyle/>
        <a:p>
          <a:endParaRPr lang="en-US"/>
        </a:p>
      </dgm:t>
    </dgm:pt>
    <dgm:pt modelId="{4CBF476A-055F-439F-BA45-C19BFCC59372}" type="sibTrans" cxnId="{53DD643A-5E57-43D2-B328-C57D427036C1}">
      <dgm:prSet/>
      <dgm:spPr/>
      <dgm:t>
        <a:bodyPr/>
        <a:lstStyle/>
        <a:p>
          <a:endParaRPr lang="en-US"/>
        </a:p>
      </dgm:t>
    </dgm:pt>
    <dgm:pt modelId="{D6428325-1F54-4A81-BA3B-C9EF91EAA2D5}">
      <dgm:prSet phldrT="[Text]"/>
      <dgm:spPr/>
      <dgm:t>
        <a:bodyPr/>
        <a:lstStyle/>
        <a:p>
          <a:r>
            <a:rPr lang="en-US" dirty="0"/>
            <a:t>Routines</a:t>
          </a:r>
        </a:p>
      </dgm:t>
    </dgm:pt>
    <dgm:pt modelId="{6D359BFF-3D7A-4E31-BBDF-C258E25E5204}" type="parTrans" cxnId="{82FCCDF7-A9F3-40F9-AC95-BF943B8F4F2C}">
      <dgm:prSet/>
      <dgm:spPr/>
      <dgm:t>
        <a:bodyPr/>
        <a:lstStyle/>
        <a:p>
          <a:endParaRPr lang="en-US"/>
        </a:p>
      </dgm:t>
    </dgm:pt>
    <dgm:pt modelId="{AB37877D-2B74-40DE-92F8-361C3A60E678}" type="sibTrans" cxnId="{82FCCDF7-A9F3-40F9-AC95-BF943B8F4F2C}">
      <dgm:prSet/>
      <dgm:spPr/>
      <dgm:t>
        <a:bodyPr/>
        <a:lstStyle/>
        <a:p>
          <a:endParaRPr lang="en-US"/>
        </a:p>
      </dgm:t>
    </dgm:pt>
    <dgm:pt modelId="{4A2F4502-1EAD-4287-8AC3-E4FD4FA66A99}">
      <dgm:prSet phldrT="[Text]"/>
      <dgm:spPr/>
      <dgm:t>
        <a:bodyPr/>
        <a:lstStyle/>
        <a:p>
          <a:r>
            <a:rPr lang="en-US" dirty="0"/>
            <a:t>Mark an</a:t>
          </a:r>
        </a:p>
        <a:p>
          <a:r>
            <a:rPr lang="en-US" dirty="0"/>
            <a:t>End</a:t>
          </a:r>
        </a:p>
      </dgm:t>
    </dgm:pt>
    <dgm:pt modelId="{19BA0BD7-5B8A-42AF-A485-E59B50CC1B4B}" type="parTrans" cxnId="{630C0E7B-28A6-4446-A630-C402AF020F9D}">
      <dgm:prSet/>
      <dgm:spPr/>
      <dgm:t>
        <a:bodyPr/>
        <a:lstStyle/>
        <a:p>
          <a:endParaRPr lang="en-US"/>
        </a:p>
      </dgm:t>
    </dgm:pt>
    <dgm:pt modelId="{2F74C440-9DEB-4B45-B373-7B6DE4DEE265}" type="sibTrans" cxnId="{630C0E7B-28A6-4446-A630-C402AF020F9D}">
      <dgm:prSet/>
      <dgm:spPr/>
      <dgm:t>
        <a:bodyPr/>
        <a:lstStyle/>
        <a:p>
          <a:endParaRPr lang="en-US"/>
        </a:p>
      </dgm:t>
    </dgm:pt>
    <dgm:pt modelId="{6175CD14-1AD4-4EB8-874B-D82D0D1BDC6F}">
      <dgm:prSet phldrT="[Text]"/>
      <dgm:spPr/>
      <dgm:t>
        <a:bodyPr/>
        <a:lstStyle/>
        <a:p>
          <a:r>
            <a:rPr lang="en-US" dirty="0"/>
            <a:t>Interact</a:t>
          </a:r>
        </a:p>
      </dgm:t>
    </dgm:pt>
    <dgm:pt modelId="{26936002-9657-4D32-BDDF-AA39E89BDB6E}" type="parTrans" cxnId="{F7F5B0A2-CA82-42A3-8FF6-4774C5C3826C}">
      <dgm:prSet/>
      <dgm:spPr/>
      <dgm:t>
        <a:bodyPr/>
        <a:lstStyle/>
        <a:p>
          <a:endParaRPr lang="en-US"/>
        </a:p>
      </dgm:t>
    </dgm:pt>
    <dgm:pt modelId="{C87304A8-A87F-4AB0-8BFF-9D0CA9D9A4F9}" type="sibTrans" cxnId="{F7F5B0A2-CA82-42A3-8FF6-4774C5C3826C}">
      <dgm:prSet/>
      <dgm:spPr/>
      <dgm:t>
        <a:bodyPr/>
        <a:lstStyle/>
        <a:p>
          <a:endParaRPr lang="en-US"/>
        </a:p>
      </dgm:t>
    </dgm:pt>
    <dgm:pt modelId="{E907575B-1FB8-4175-93A9-ECC7CFE3F8A9}">
      <dgm:prSet phldrT="[Text]"/>
      <dgm:spPr/>
      <dgm:t>
        <a:bodyPr/>
        <a:lstStyle/>
        <a:p>
          <a:r>
            <a:rPr lang="en-US" dirty="0"/>
            <a:t>Breaks</a:t>
          </a:r>
        </a:p>
      </dgm:t>
    </dgm:pt>
    <dgm:pt modelId="{04557975-5FF6-4E6A-B15C-E811A2D5513C}" type="parTrans" cxnId="{9746119E-E599-4236-990A-E1113CC0AA87}">
      <dgm:prSet/>
      <dgm:spPr/>
      <dgm:t>
        <a:bodyPr/>
        <a:lstStyle/>
        <a:p>
          <a:endParaRPr lang="en-US"/>
        </a:p>
      </dgm:t>
    </dgm:pt>
    <dgm:pt modelId="{189BF3C3-F761-4853-BECA-2F702DCA74BB}" type="sibTrans" cxnId="{9746119E-E599-4236-990A-E1113CC0AA87}">
      <dgm:prSet/>
      <dgm:spPr/>
      <dgm:t>
        <a:bodyPr/>
        <a:lstStyle/>
        <a:p>
          <a:endParaRPr lang="en-US"/>
        </a:p>
      </dgm:t>
    </dgm:pt>
    <dgm:pt modelId="{B21234E8-6D82-4DEE-9B18-60D52578ECC5}" type="pres">
      <dgm:prSet presAssocID="{DB98377F-1314-42F9-ADBC-0571AA7C3337}" presName="diagram" presStyleCnt="0">
        <dgm:presLayoutVars>
          <dgm:dir/>
          <dgm:resizeHandles val="exact"/>
        </dgm:presLayoutVars>
      </dgm:prSet>
      <dgm:spPr/>
    </dgm:pt>
    <dgm:pt modelId="{0773D749-5138-417E-A553-53DDC485154C}" type="pres">
      <dgm:prSet presAssocID="{806FF929-F949-4909-BBCB-673FB1BFE1A1}" presName="node" presStyleLbl="node1" presStyleIdx="0" presStyleCnt="6">
        <dgm:presLayoutVars>
          <dgm:bulletEnabled val="1"/>
        </dgm:presLayoutVars>
      </dgm:prSet>
      <dgm:spPr/>
    </dgm:pt>
    <dgm:pt modelId="{EBA5893F-83A9-4C2B-AD63-0BA1CBE8E4AB}" type="pres">
      <dgm:prSet presAssocID="{23B1BC57-D93D-4099-AD2D-8675B7777DE6}" presName="sibTrans" presStyleLbl="sibTrans2D1" presStyleIdx="0" presStyleCnt="5"/>
      <dgm:spPr/>
    </dgm:pt>
    <dgm:pt modelId="{068B1AAD-7962-4CF0-927D-DFC2F360780B}" type="pres">
      <dgm:prSet presAssocID="{23B1BC57-D93D-4099-AD2D-8675B7777DE6}" presName="connectorText" presStyleLbl="sibTrans2D1" presStyleIdx="0" presStyleCnt="5"/>
      <dgm:spPr/>
    </dgm:pt>
    <dgm:pt modelId="{596D0389-CF3A-4B96-91AB-AE32F14D33B5}" type="pres">
      <dgm:prSet presAssocID="{CB1707BE-4D06-4942-A499-11D5A195E106}" presName="node" presStyleLbl="node1" presStyleIdx="1" presStyleCnt="6">
        <dgm:presLayoutVars>
          <dgm:bulletEnabled val="1"/>
        </dgm:presLayoutVars>
      </dgm:prSet>
      <dgm:spPr/>
    </dgm:pt>
    <dgm:pt modelId="{09DFF308-C52D-4F77-9021-99E92C462195}" type="pres">
      <dgm:prSet presAssocID="{4CBF476A-055F-439F-BA45-C19BFCC59372}" presName="sibTrans" presStyleLbl="sibTrans2D1" presStyleIdx="1" presStyleCnt="5"/>
      <dgm:spPr/>
    </dgm:pt>
    <dgm:pt modelId="{938D1DEF-25D3-4DFC-9109-BFD4135EBF89}" type="pres">
      <dgm:prSet presAssocID="{4CBF476A-055F-439F-BA45-C19BFCC59372}" presName="connectorText" presStyleLbl="sibTrans2D1" presStyleIdx="1" presStyleCnt="5"/>
      <dgm:spPr/>
    </dgm:pt>
    <dgm:pt modelId="{3AC321EC-32C1-449B-A703-79EEC33D7FEE}" type="pres">
      <dgm:prSet presAssocID="{D6428325-1F54-4A81-BA3B-C9EF91EAA2D5}" presName="node" presStyleLbl="node1" presStyleIdx="2" presStyleCnt="6">
        <dgm:presLayoutVars>
          <dgm:bulletEnabled val="1"/>
        </dgm:presLayoutVars>
      </dgm:prSet>
      <dgm:spPr/>
    </dgm:pt>
    <dgm:pt modelId="{E842DA71-EE6F-479F-81F6-0C71F898937C}" type="pres">
      <dgm:prSet presAssocID="{AB37877D-2B74-40DE-92F8-361C3A60E678}" presName="sibTrans" presStyleLbl="sibTrans2D1" presStyleIdx="2" presStyleCnt="5"/>
      <dgm:spPr/>
    </dgm:pt>
    <dgm:pt modelId="{55562B5A-4BE2-4456-83A8-B1FF59C8BD96}" type="pres">
      <dgm:prSet presAssocID="{AB37877D-2B74-40DE-92F8-361C3A60E678}" presName="connectorText" presStyleLbl="sibTrans2D1" presStyleIdx="2" presStyleCnt="5"/>
      <dgm:spPr/>
    </dgm:pt>
    <dgm:pt modelId="{841D2D81-2921-469D-AF7E-856B0D6E1307}" type="pres">
      <dgm:prSet presAssocID="{4A2F4502-1EAD-4287-8AC3-E4FD4FA66A99}" presName="node" presStyleLbl="node1" presStyleIdx="3" presStyleCnt="6">
        <dgm:presLayoutVars>
          <dgm:bulletEnabled val="1"/>
        </dgm:presLayoutVars>
      </dgm:prSet>
      <dgm:spPr/>
    </dgm:pt>
    <dgm:pt modelId="{25F5884B-962E-4750-A6E3-0D66F1ECE45E}" type="pres">
      <dgm:prSet presAssocID="{2F74C440-9DEB-4B45-B373-7B6DE4DEE265}" presName="sibTrans" presStyleLbl="sibTrans2D1" presStyleIdx="3" presStyleCnt="5"/>
      <dgm:spPr/>
    </dgm:pt>
    <dgm:pt modelId="{BCEAF0CC-26D8-4C5A-A630-7C5BB22351EF}" type="pres">
      <dgm:prSet presAssocID="{2F74C440-9DEB-4B45-B373-7B6DE4DEE265}" presName="connectorText" presStyleLbl="sibTrans2D1" presStyleIdx="3" presStyleCnt="5"/>
      <dgm:spPr/>
    </dgm:pt>
    <dgm:pt modelId="{96E8EA52-23EA-41BB-B1A9-0E66A9020D4C}" type="pres">
      <dgm:prSet presAssocID="{6175CD14-1AD4-4EB8-874B-D82D0D1BDC6F}" presName="node" presStyleLbl="node1" presStyleIdx="4" presStyleCnt="6">
        <dgm:presLayoutVars>
          <dgm:bulletEnabled val="1"/>
        </dgm:presLayoutVars>
      </dgm:prSet>
      <dgm:spPr/>
    </dgm:pt>
    <dgm:pt modelId="{C3D01448-FFAB-4599-BBC1-95D004461D7D}" type="pres">
      <dgm:prSet presAssocID="{C87304A8-A87F-4AB0-8BFF-9D0CA9D9A4F9}" presName="sibTrans" presStyleLbl="sibTrans2D1" presStyleIdx="4" presStyleCnt="5"/>
      <dgm:spPr/>
    </dgm:pt>
    <dgm:pt modelId="{FD55E85E-31CC-4B76-8945-D5E6492BBD38}" type="pres">
      <dgm:prSet presAssocID="{C87304A8-A87F-4AB0-8BFF-9D0CA9D9A4F9}" presName="connectorText" presStyleLbl="sibTrans2D1" presStyleIdx="4" presStyleCnt="5"/>
      <dgm:spPr/>
    </dgm:pt>
    <dgm:pt modelId="{1FAE1BB0-B501-4D50-A700-377E84006EF7}" type="pres">
      <dgm:prSet presAssocID="{E907575B-1FB8-4175-93A9-ECC7CFE3F8A9}" presName="node" presStyleLbl="node1" presStyleIdx="5" presStyleCnt="6">
        <dgm:presLayoutVars>
          <dgm:bulletEnabled val="1"/>
        </dgm:presLayoutVars>
      </dgm:prSet>
      <dgm:spPr/>
    </dgm:pt>
  </dgm:ptLst>
  <dgm:cxnLst>
    <dgm:cxn modelId="{E85CD509-079F-4EA3-9190-A66EE7EF6DAE}" type="presOf" srcId="{C87304A8-A87F-4AB0-8BFF-9D0CA9D9A4F9}" destId="{C3D01448-FFAB-4599-BBC1-95D004461D7D}" srcOrd="0" destOrd="0" presId="urn:microsoft.com/office/officeart/2005/8/layout/process5"/>
    <dgm:cxn modelId="{D25EE90A-264A-4E12-A852-562E9097B705}" type="presOf" srcId="{DB98377F-1314-42F9-ADBC-0571AA7C3337}" destId="{B21234E8-6D82-4DEE-9B18-60D52578ECC5}" srcOrd="0" destOrd="0" presId="urn:microsoft.com/office/officeart/2005/8/layout/process5"/>
    <dgm:cxn modelId="{52B95A28-49DE-4C6A-8FC4-26A1E6057C27}" type="presOf" srcId="{6175CD14-1AD4-4EB8-874B-D82D0D1BDC6F}" destId="{96E8EA52-23EA-41BB-B1A9-0E66A9020D4C}" srcOrd="0" destOrd="0" presId="urn:microsoft.com/office/officeart/2005/8/layout/process5"/>
    <dgm:cxn modelId="{53DD643A-5E57-43D2-B328-C57D427036C1}" srcId="{DB98377F-1314-42F9-ADBC-0571AA7C3337}" destId="{CB1707BE-4D06-4942-A499-11D5A195E106}" srcOrd="1" destOrd="0" parTransId="{4F69BABE-82E9-47DD-8E88-D11E005CBD59}" sibTransId="{4CBF476A-055F-439F-BA45-C19BFCC59372}"/>
    <dgm:cxn modelId="{83521F5C-583A-48DC-8579-EF3D71C47D2E}" type="presOf" srcId="{C87304A8-A87F-4AB0-8BFF-9D0CA9D9A4F9}" destId="{FD55E85E-31CC-4B76-8945-D5E6492BBD38}" srcOrd="1" destOrd="0" presId="urn:microsoft.com/office/officeart/2005/8/layout/process5"/>
    <dgm:cxn modelId="{1B484E74-3616-45EA-8FC4-F717030E75B0}" type="presOf" srcId="{806FF929-F949-4909-BBCB-673FB1BFE1A1}" destId="{0773D749-5138-417E-A553-53DDC485154C}" srcOrd="0" destOrd="0" presId="urn:microsoft.com/office/officeart/2005/8/layout/process5"/>
    <dgm:cxn modelId="{0B545C76-9AB2-47AC-BBA3-4F76ED4C0323}" type="presOf" srcId="{AB37877D-2B74-40DE-92F8-361C3A60E678}" destId="{55562B5A-4BE2-4456-83A8-B1FF59C8BD96}" srcOrd="1" destOrd="0" presId="urn:microsoft.com/office/officeart/2005/8/layout/process5"/>
    <dgm:cxn modelId="{9E447E59-09F2-41AC-853C-21E600657EEE}" type="presOf" srcId="{2F74C440-9DEB-4B45-B373-7B6DE4DEE265}" destId="{25F5884B-962E-4750-A6E3-0D66F1ECE45E}" srcOrd="0" destOrd="0" presId="urn:microsoft.com/office/officeart/2005/8/layout/process5"/>
    <dgm:cxn modelId="{630C0E7B-28A6-4446-A630-C402AF020F9D}" srcId="{DB98377F-1314-42F9-ADBC-0571AA7C3337}" destId="{4A2F4502-1EAD-4287-8AC3-E4FD4FA66A99}" srcOrd="3" destOrd="0" parTransId="{19BA0BD7-5B8A-42AF-A485-E59B50CC1B4B}" sibTransId="{2F74C440-9DEB-4B45-B373-7B6DE4DEE265}"/>
    <dgm:cxn modelId="{B45DE57B-8D71-4AB4-840B-D33ACEEE5011}" type="presOf" srcId="{CB1707BE-4D06-4942-A499-11D5A195E106}" destId="{596D0389-CF3A-4B96-91AB-AE32F14D33B5}" srcOrd="0" destOrd="0" presId="urn:microsoft.com/office/officeart/2005/8/layout/process5"/>
    <dgm:cxn modelId="{656A4088-75E6-4A8A-9F90-E4DDED6D0610}" type="presOf" srcId="{AB37877D-2B74-40DE-92F8-361C3A60E678}" destId="{E842DA71-EE6F-479F-81F6-0C71F898937C}" srcOrd="0" destOrd="0" presId="urn:microsoft.com/office/officeart/2005/8/layout/process5"/>
    <dgm:cxn modelId="{A6C08888-88A8-4994-ABF3-7D324FC5F8F8}" type="presOf" srcId="{23B1BC57-D93D-4099-AD2D-8675B7777DE6}" destId="{068B1AAD-7962-4CF0-927D-DFC2F360780B}" srcOrd="1" destOrd="0" presId="urn:microsoft.com/office/officeart/2005/8/layout/process5"/>
    <dgm:cxn modelId="{AD347694-DDC9-41D2-AD60-60A3034E0B2F}" type="presOf" srcId="{4A2F4502-1EAD-4287-8AC3-E4FD4FA66A99}" destId="{841D2D81-2921-469D-AF7E-856B0D6E1307}" srcOrd="0" destOrd="0" presId="urn:microsoft.com/office/officeart/2005/8/layout/process5"/>
    <dgm:cxn modelId="{E62C419C-95D2-4563-8F5F-6DB0474D301B}" type="presOf" srcId="{23B1BC57-D93D-4099-AD2D-8675B7777DE6}" destId="{EBA5893F-83A9-4C2B-AD63-0BA1CBE8E4AB}" srcOrd="0" destOrd="0" presId="urn:microsoft.com/office/officeart/2005/8/layout/process5"/>
    <dgm:cxn modelId="{9746119E-E599-4236-990A-E1113CC0AA87}" srcId="{DB98377F-1314-42F9-ADBC-0571AA7C3337}" destId="{E907575B-1FB8-4175-93A9-ECC7CFE3F8A9}" srcOrd="5" destOrd="0" parTransId="{04557975-5FF6-4E6A-B15C-E811A2D5513C}" sibTransId="{189BF3C3-F761-4853-BECA-2F702DCA74BB}"/>
    <dgm:cxn modelId="{D211CC9F-E2FE-49FD-83B8-CADC25A772D4}" type="presOf" srcId="{D6428325-1F54-4A81-BA3B-C9EF91EAA2D5}" destId="{3AC321EC-32C1-449B-A703-79EEC33D7FEE}" srcOrd="0" destOrd="0" presId="urn:microsoft.com/office/officeart/2005/8/layout/process5"/>
    <dgm:cxn modelId="{F7F5B0A2-CA82-42A3-8FF6-4774C5C3826C}" srcId="{DB98377F-1314-42F9-ADBC-0571AA7C3337}" destId="{6175CD14-1AD4-4EB8-874B-D82D0D1BDC6F}" srcOrd="4" destOrd="0" parTransId="{26936002-9657-4D32-BDDF-AA39E89BDB6E}" sibTransId="{C87304A8-A87F-4AB0-8BFF-9D0CA9D9A4F9}"/>
    <dgm:cxn modelId="{464800A6-2025-48C3-BCAF-58DCB9A2B599}" type="presOf" srcId="{4CBF476A-055F-439F-BA45-C19BFCC59372}" destId="{09DFF308-C52D-4F77-9021-99E92C462195}" srcOrd="0" destOrd="0" presId="urn:microsoft.com/office/officeart/2005/8/layout/process5"/>
    <dgm:cxn modelId="{BDCA8DCC-CC69-4871-B2F3-D083FB0F393F}" type="presOf" srcId="{E907575B-1FB8-4175-93A9-ECC7CFE3F8A9}" destId="{1FAE1BB0-B501-4D50-A700-377E84006EF7}" srcOrd="0" destOrd="0" presId="urn:microsoft.com/office/officeart/2005/8/layout/process5"/>
    <dgm:cxn modelId="{1B5378EF-8C46-4379-94E4-B435E442A301}" type="presOf" srcId="{4CBF476A-055F-439F-BA45-C19BFCC59372}" destId="{938D1DEF-25D3-4DFC-9109-BFD4135EBF89}" srcOrd="1" destOrd="0" presId="urn:microsoft.com/office/officeart/2005/8/layout/process5"/>
    <dgm:cxn modelId="{12D86EF5-E08E-4B66-85DF-E3D45B7F93FF}" type="presOf" srcId="{2F74C440-9DEB-4B45-B373-7B6DE4DEE265}" destId="{BCEAF0CC-26D8-4C5A-A630-7C5BB22351EF}" srcOrd="1" destOrd="0" presId="urn:microsoft.com/office/officeart/2005/8/layout/process5"/>
    <dgm:cxn modelId="{82FCCDF7-A9F3-40F9-AC95-BF943B8F4F2C}" srcId="{DB98377F-1314-42F9-ADBC-0571AA7C3337}" destId="{D6428325-1F54-4A81-BA3B-C9EF91EAA2D5}" srcOrd="2" destOrd="0" parTransId="{6D359BFF-3D7A-4E31-BBDF-C258E25E5204}" sibTransId="{AB37877D-2B74-40DE-92F8-361C3A60E678}"/>
    <dgm:cxn modelId="{CBDF5DF8-1374-4E58-BEFA-01E04A395577}" srcId="{DB98377F-1314-42F9-ADBC-0571AA7C3337}" destId="{806FF929-F949-4909-BBCB-673FB1BFE1A1}" srcOrd="0" destOrd="0" parTransId="{047EACC4-AB44-4462-BD88-AAF66A2F6DF3}" sibTransId="{23B1BC57-D93D-4099-AD2D-8675B7777DE6}"/>
    <dgm:cxn modelId="{5C1388DD-13F6-4B46-9B56-DD713627E010}" type="presParOf" srcId="{B21234E8-6D82-4DEE-9B18-60D52578ECC5}" destId="{0773D749-5138-417E-A553-53DDC485154C}" srcOrd="0" destOrd="0" presId="urn:microsoft.com/office/officeart/2005/8/layout/process5"/>
    <dgm:cxn modelId="{B8958DED-B0A7-4FF1-B0CF-6D9C98431764}" type="presParOf" srcId="{B21234E8-6D82-4DEE-9B18-60D52578ECC5}" destId="{EBA5893F-83A9-4C2B-AD63-0BA1CBE8E4AB}" srcOrd="1" destOrd="0" presId="urn:microsoft.com/office/officeart/2005/8/layout/process5"/>
    <dgm:cxn modelId="{32A11F9A-665E-4631-8149-F6F5E3180BFB}" type="presParOf" srcId="{EBA5893F-83A9-4C2B-AD63-0BA1CBE8E4AB}" destId="{068B1AAD-7962-4CF0-927D-DFC2F360780B}" srcOrd="0" destOrd="0" presId="urn:microsoft.com/office/officeart/2005/8/layout/process5"/>
    <dgm:cxn modelId="{552AB8E3-2CED-4057-85C1-F9138D0358A1}" type="presParOf" srcId="{B21234E8-6D82-4DEE-9B18-60D52578ECC5}" destId="{596D0389-CF3A-4B96-91AB-AE32F14D33B5}" srcOrd="2" destOrd="0" presId="urn:microsoft.com/office/officeart/2005/8/layout/process5"/>
    <dgm:cxn modelId="{9D6E56A5-0BEB-48D3-B976-8313B52D8DA3}" type="presParOf" srcId="{B21234E8-6D82-4DEE-9B18-60D52578ECC5}" destId="{09DFF308-C52D-4F77-9021-99E92C462195}" srcOrd="3" destOrd="0" presId="urn:microsoft.com/office/officeart/2005/8/layout/process5"/>
    <dgm:cxn modelId="{7AB53D83-3451-48E6-8811-C8357DDD528E}" type="presParOf" srcId="{09DFF308-C52D-4F77-9021-99E92C462195}" destId="{938D1DEF-25D3-4DFC-9109-BFD4135EBF89}" srcOrd="0" destOrd="0" presId="urn:microsoft.com/office/officeart/2005/8/layout/process5"/>
    <dgm:cxn modelId="{47F02D1F-EAA1-4149-A344-9D03FE9EB484}" type="presParOf" srcId="{B21234E8-6D82-4DEE-9B18-60D52578ECC5}" destId="{3AC321EC-32C1-449B-A703-79EEC33D7FEE}" srcOrd="4" destOrd="0" presId="urn:microsoft.com/office/officeart/2005/8/layout/process5"/>
    <dgm:cxn modelId="{DE376A31-843B-43FC-91C4-A531C06919B8}" type="presParOf" srcId="{B21234E8-6D82-4DEE-9B18-60D52578ECC5}" destId="{E842DA71-EE6F-479F-81F6-0C71F898937C}" srcOrd="5" destOrd="0" presId="urn:microsoft.com/office/officeart/2005/8/layout/process5"/>
    <dgm:cxn modelId="{410342EA-5C82-470E-B3C5-E76D2C6E393C}" type="presParOf" srcId="{E842DA71-EE6F-479F-81F6-0C71F898937C}" destId="{55562B5A-4BE2-4456-83A8-B1FF59C8BD96}" srcOrd="0" destOrd="0" presId="urn:microsoft.com/office/officeart/2005/8/layout/process5"/>
    <dgm:cxn modelId="{9038D179-9F04-4FD9-ABA9-F57C932ED5BD}" type="presParOf" srcId="{B21234E8-6D82-4DEE-9B18-60D52578ECC5}" destId="{841D2D81-2921-469D-AF7E-856B0D6E1307}" srcOrd="6" destOrd="0" presId="urn:microsoft.com/office/officeart/2005/8/layout/process5"/>
    <dgm:cxn modelId="{EB658FD7-457D-4078-AAC9-9123F651FBE3}" type="presParOf" srcId="{B21234E8-6D82-4DEE-9B18-60D52578ECC5}" destId="{25F5884B-962E-4750-A6E3-0D66F1ECE45E}" srcOrd="7" destOrd="0" presId="urn:microsoft.com/office/officeart/2005/8/layout/process5"/>
    <dgm:cxn modelId="{C57B9F41-9E90-4E2B-ABBD-8DF5FE12A97A}" type="presParOf" srcId="{25F5884B-962E-4750-A6E3-0D66F1ECE45E}" destId="{BCEAF0CC-26D8-4C5A-A630-7C5BB22351EF}" srcOrd="0" destOrd="0" presId="urn:microsoft.com/office/officeart/2005/8/layout/process5"/>
    <dgm:cxn modelId="{938C42B0-86B3-435D-843B-88C7D99DCED9}" type="presParOf" srcId="{B21234E8-6D82-4DEE-9B18-60D52578ECC5}" destId="{96E8EA52-23EA-41BB-B1A9-0E66A9020D4C}" srcOrd="8" destOrd="0" presId="urn:microsoft.com/office/officeart/2005/8/layout/process5"/>
    <dgm:cxn modelId="{2A56C3AE-342B-4DC0-8845-2BE1DDE20171}" type="presParOf" srcId="{B21234E8-6D82-4DEE-9B18-60D52578ECC5}" destId="{C3D01448-FFAB-4599-BBC1-95D004461D7D}" srcOrd="9" destOrd="0" presId="urn:microsoft.com/office/officeart/2005/8/layout/process5"/>
    <dgm:cxn modelId="{B0FA4E8F-7B2D-4B9C-9F53-8D30BD4E2E5F}" type="presParOf" srcId="{C3D01448-FFAB-4599-BBC1-95D004461D7D}" destId="{FD55E85E-31CC-4B76-8945-D5E6492BBD38}" srcOrd="0" destOrd="0" presId="urn:microsoft.com/office/officeart/2005/8/layout/process5"/>
    <dgm:cxn modelId="{8BECA75B-FE97-490A-84C5-6B17760C4711}" type="presParOf" srcId="{B21234E8-6D82-4DEE-9B18-60D52578ECC5}" destId="{1FAE1BB0-B501-4D50-A700-377E84006EF7}" srcOrd="10"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56EBA4-52D4-47FD-B2A4-9DF7235CD1B2}">
      <dsp:nvSpPr>
        <dsp:cNvPr id="0" name=""/>
        <dsp:cNvSpPr/>
      </dsp:nvSpPr>
      <dsp:spPr>
        <a:xfrm>
          <a:off x="87837" y="0"/>
          <a:ext cx="2856887" cy="1714132"/>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Burnout</a:t>
          </a:r>
        </a:p>
      </dsp:txBody>
      <dsp:txXfrm>
        <a:off x="138042" y="50205"/>
        <a:ext cx="2756477" cy="1613722"/>
      </dsp:txXfrm>
    </dsp:sp>
    <dsp:sp modelId="{40F8F396-CBF1-4030-BF06-9722AD950E16}">
      <dsp:nvSpPr>
        <dsp:cNvPr id="0" name=""/>
        <dsp:cNvSpPr/>
      </dsp:nvSpPr>
      <dsp:spPr>
        <a:xfrm>
          <a:off x="3113763" y="502812"/>
          <a:ext cx="407230" cy="708508"/>
        </a:xfrm>
        <a:prstGeom prst="rightArrow">
          <a:avLst>
            <a:gd name="adj1" fmla="val 60000"/>
            <a:gd name="adj2" fmla="val 50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3113763" y="644514"/>
        <a:ext cx="285061" cy="425104"/>
      </dsp:txXfrm>
    </dsp:sp>
    <dsp:sp modelId="{6349CFFA-6E93-4CEF-8F78-57D7B17E475A}">
      <dsp:nvSpPr>
        <dsp:cNvPr id="0" name=""/>
        <dsp:cNvSpPr/>
      </dsp:nvSpPr>
      <dsp:spPr>
        <a:xfrm>
          <a:off x="3713084" y="0"/>
          <a:ext cx="2856887" cy="1714132"/>
        </a:xfrm>
        <a:prstGeom prst="roundRect">
          <a:avLst>
            <a:gd name="adj" fmla="val 10000"/>
          </a:avLst>
        </a:prstGeom>
        <a:solidFill>
          <a:schemeClr val="accent5">
            <a:hueOff val="9431694"/>
            <a:satOff val="-1526"/>
            <a:lumOff val="-392"/>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Crafting</a:t>
          </a:r>
        </a:p>
        <a:p>
          <a:pPr marL="0" lvl="0" indent="0" algn="ctr" defTabSz="1822450">
            <a:lnSpc>
              <a:spcPct val="90000"/>
            </a:lnSpc>
            <a:spcBef>
              <a:spcPct val="0"/>
            </a:spcBef>
            <a:spcAft>
              <a:spcPct val="35000"/>
            </a:spcAft>
            <a:buNone/>
          </a:pPr>
          <a:r>
            <a:rPr lang="en-US" sz="4100" kern="1200" dirty="0"/>
            <a:t>Culture</a:t>
          </a:r>
        </a:p>
      </dsp:txBody>
      <dsp:txXfrm>
        <a:off x="3763289" y="50205"/>
        <a:ext cx="2756477" cy="1613722"/>
      </dsp:txXfrm>
    </dsp:sp>
    <dsp:sp modelId="{BA06CA06-F437-419B-A833-65EB0F329751}">
      <dsp:nvSpPr>
        <dsp:cNvPr id="0" name=""/>
        <dsp:cNvSpPr/>
      </dsp:nvSpPr>
      <dsp:spPr>
        <a:xfrm>
          <a:off x="6805350" y="502812"/>
          <a:ext cx="567049" cy="708508"/>
        </a:xfrm>
        <a:prstGeom prst="rightArrow">
          <a:avLst>
            <a:gd name="adj1" fmla="val 60000"/>
            <a:gd name="adj2" fmla="val 50000"/>
          </a:avLst>
        </a:prstGeom>
        <a:solidFill>
          <a:schemeClr val="accent5">
            <a:hueOff val="18863388"/>
            <a:satOff val="-3051"/>
            <a:lumOff val="-784"/>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1422400">
            <a:lnSpc>
              <a:spcPct val="90000"/>
            </a:lnSpc>
            <a:spcBef>
              <a:spcPct val="0"/>
            </a:spcBef>
            <a:spcAft>
              <a:spcPct val="35000"/>
            </a:spcAft>
            <a:buNone/>
          </a:pPr>
          <a:endParaRPr lang="en-US" sz="3200" kern="1200"/>
        </a:p>
      </dsp:txBody>
      <dsp:txXfrm>
        <a:off x="6805350" y="644514"/>
        <a:ext cx="396934" cy="425104"/>
      </dsp:txXfrm>
    </dsp:sp>
    <dsp:sp modelId="{62B47583-9197-4359-8860-3EA28E4A22E7}">
      <dsp:nvSpPr>
        <dsp:cNvPr id="0" name=""/>
        <dsp:cNvSpPr/>
      </dsp:nvSpPr>
      <dsp:spPr>
        <a:xfrm>
          <a:off x="7639875" y="0"/>
          <a:ext cx="2856887" cy="1714132"/>
        </a:xfrm>
        <a:prstGeom prst="roundRect">
          <a:avLst>
            <a:gd name="adj" fmla="val 10000"/>
          </a:avLst>
        </a:prstGeom>
        <a:solidFill>
          <a:schemeClr val="accent5">
            <a:hueOff val="18863388"/>
            <a:satOff val="-3051"/>
            <a:lumOff val="-7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en-US" sz="4100" kern="1200" dirty="0"/>
            <a:t>Balancing </a:t>
          </a:r>
        </a:p>
        <a:p>
          <a:pPr marL="0" lvl="0" indent="0" algn="ctr" defTabSz="1822450">
            <a:lnSpc>
              <a:spcPct val="90000"/>
            </a:lnSpc>
            <a:spcBef>
              <a:spcPct val="0"/>
            </a:spcBef>
            <a:spcAft>
              <a:spcPct val="35000"/>
            </a:spcAft>
            <a:buNone/>
          </a:pPr>
          <a:r>
            <a:rPr lang="en-US" sz="4100" kern="1200" dirty="0"/>
            <a:t>Strategies</a:t>
          </a:r>
        </a:p>
      </dsp:txBody>
      <dsp:txXfrm>
        <a:off x="7690080" y="50205"/>
        <a:ext cx="2756477" cy="16137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73D749-5138-417E-A553-53DDC485154C}">
      <dsp:nvSpPr>
        <dsp:cNvPr id="0" name=""/>
        <dsp:cNvSpPr/>
      </dsp:nvSpPr>
      <dsp:spPr>
        <a:xfrm>
          <a:off x="7690" y="870355"/>
          <a:ext cx="2298722" cy="1379233"/>
        </a:xfrm>
        <a:prstGeom prst="roundRect">
          <a:avLst>
            <a:gd name="adj" fmla="val 10000"/>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Schedule</a:t>
          </a:r>
        </a:p>
      </dsp:txBody>
      <dsp:txXfrm>
        <a:off x="48086" y="910751"/>
        <a:ext cx="2217930" cy="1298441"/>
      </dsp:txXfrm>
    </dsp:sp>
    <dsp:sp modelId="{EBA5893F-83A9-4C2B-AD63-0BA1CBE8E4AB}">
      <dsp:nvSpPr>
        <dsp:cNvPr id="0" name=""/>
        <dsp:cNvSpPr/>
      </dsp:nvSpPr>
      <dsp:spPr>
        <a:xfrm>
          <a:off x="2508700" y="1274930"/>
          <a:ext cx="487329" cy="570083"/>
        </a:xfrm>
        <a:prstGeom prst="rightArrow">
          <a:avLst>
            <a:gd name="adj1" fmla="val 60000"/>
            <a:gd name="adj2" fmla="val 50000"/>
          </a:avLst>
        </a:prstGeom>
        <a:solidFill>
          <a:schemeClr val="accent5">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2508700" y="1388947"/>
        <a:ext cx="341130" cy="342049"/>
      </dsp:txXfrm>
    </dsp:sp>
    <dsp:sp modelId="{596D0389-CF3A-4B96-91AB-AE32F14D33B5}">
      <dsp:nvSpPr>
        <dsp:cNvPr id="0" name=""/>
        <dsp:cNvSpPr/>
      </dsp:nvSpPr>
      <dsp:spPr>
        <a:xfrm>
          <a:off x="3225902" y="870355"/>
          <a:ext cx="2298722" cy="1379233"/>
        </a:xfrm>
        <a:prstGeom prst="roundRect">
          <a:avLst>
            <a:gd name="adj" fmla="val 10000"/>
          </a:avLst>
        </a:prstGeom>
        <a:solidFill>
          <a:schemeClr val="accent5">
            <a:hueOff val="3772678"/>
            <a:satOff val="-610"/>
            <a:lumOff val="-15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Communicate</a:t>
          </a:r>
        </a:p>
      </dsp:txBody>
      <dsp:txXfrm>
        <a:off x="3266298" y="910751"/>
        <a:ext cx="2217930" cy="1298441"/>
      </dsp:txXfrm>
    </dsp:sp>
    <dsp:sp modelId="{09DFF308-C52D-4F77-9021-99E92C462195}">
      <dsp:nvSpPr>
        <dsp:cNvPr id="0" name=""/>
        <dsp:cNvSpPr/>
      </dsp:nvSpPr>
      <dsp:spPr>
        <a:xfrm>
          <a:off x="5726912" y="1274930"/>
          <a:ext cx="487329" cy="570083"/>
        </a:xfrm>
        <a:prstGeom prst="rightArrow">
          <a:avLst>
            <a:gd name="adj1" fmla="val 60000"/>
            <a:gd name="adj2" fmla="val 50000"/>
          </a:avLst>
        </a:prstGeom>
        <a:solidFill>
          <a:schemeClr val="accent5">
            <a:hueOff val="4715847"/>
            <a:satOff val="-763"/>
            <a:lumOff val="-196"/>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a:off x="5726912" y="1388947"/>
        <a:ext cx="341130" cy="342049"/>
      </dsp:txXfrm>
    </dsp:sp>
    <dsp:sp modelId="{3AC321EC-32C1-449B-A703-79EEC33D7FEE}">
      <dsp:nvSpPr>
        <dsp:cNvPr id="0" name=""/>
        <dsp:cNvSpPr/>
      </dsp:nvSpPr>
      <dsp:spPr>
        <a:xfrm>
          <a:off x="6444113" y="870355"/>
          <a:ext cx="2298722" cy="1379233"/>
        </a:xfrm>
        <a:prstGeom prst="roundRect">
          <a:avLst>
            <a:gd name="adj" fmla="val 10000"/>
          </a:avLst>
        </a:prstGeom>
        <a:solidFill>
          <a:schemeClr val="accent5">
            <a:hueOff val="7545355"/>
            <a:satOff val="-1220"/>
            <a:lumOff val="-31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Routines</a:t>
          </a:r>
        </a:p>
      </dsp:txBody>
      <dsp:txXfrm>
        <a:off x="6484509" y="910751"/>
        <a:ext cx="2217930" cy="1298441"/>
      </dsp:txXfrm>
    </dsp:sp>
    <dsp:sp modelId="{E842DA71-EE6F-479F-81F6-0C71F898937C}">
      <dsp:nvSpPr>
        <dsp:cNvPr id="0" name=""/>
        <dsp:cNvSpPr/>
      </dsp:nvSpPr>
      <dsp:spPr>
        <a:xfrm rot="5400000">
          <a:off x="7349810" y="2410499"/>
          <a:ext cx="487329" cy="570083"/>
        </a:xfrm>
        <a:prstGeom prst="rightArrow">
          <a:avLst>
            <a:gd name="adj1" fmla="val 60000"/>
            <a:gd name="adj2" fmla="val 50000"/>
          </a:avLst>
        </a:prstGeom>
        <a:solidFill>
          <a:schemeClr val="accent5">
            <a:hueOff val="9431694"/>
            <a:satOff val="-1526"/>
            <a:lumOff val="-392"/>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rot="-5400000">
        <a:off x="7422451" y="2451876"/>
        <a:ext cx="342049" cy="341130"/>
      </dsp:txXfrm>
    </dsp:sp>
    <dsp:sp modelId="{841D2D81-2921-469D-AF7E-856B0D6E1307}">
      <dsp:nvSpPr>
        <dsp:cNvPr id="0" name=""/>
        <dsp:cNvSpPr/>
      </dsp:nvSpPr>
      <dsp:spPr>
        <a:xfrm>
          <a:off x="6444113" y="3169077"/>
          <a:ext cx="2298722" cy="1379233"/>
        </a:xfrm>
        <a:prstGeom prst="roundRect">
          <a:avLst>
            <a:gd name="adj" fmla="val 10000"/>
          </a:avLst>
        </a:prstGeom>
        <a:solidFill>
          <a:schemeClr val="accent5">
            <a:hueOff val="11318033"/>
            <a:satOff val="-1831"/>
            <a:lumOff val="-47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Mark an</a:t>
          </a:r>
        </a:p>
        <a:p>
          <a:pPr marL="0" lvl="0" indent="0" algn="ctr" defTabSz="1111250">
            <a:lnSpc>
              <a:spcPct val="90000"/>
            </a:lnSpc>
            <a:spcBef>
              <a:spcPct val="0"/>
            </a:spcBef>
            <a:spcAft>
              <a:spcPct val="35000"/>
            </a:spcAft>
            <a:buNone/>
          </a:pPr>
          <a:r>
            <a:rPr lang="en-US" sz="2500" kern="1200" dirty="0"/>
            <a:t>End</a:t>
          </a:r>
        </a:p>
      </dsp:txBody>
      <dsp:txXfrm>
        <a:off x="6484509" y="3209473"/>
        <a:ext cx="2217930" cy="1298441"/>
      </dsp:txXfrm>
    </dsp:sp>
    <dsp:sp modelId="{25F5884B-962E-4750-A6E3-0D66F1ECE45E}">
      <dsp:nvSpPr>
        <dsp:cNvPr id="0" name=""/>
        <dsp:cNvSpPr/>
      </dsp:nvSpPr>
      <dsp:spPr>
        <a:xfrm rot="10800000">
          <a:off x="5754496" y="3573653"/>
          <a:ext cx="487329" cy="570083"/>
        </a:xfrm>
        <a:prstGeom prst="rightArrow">
          <a:avLst>
            <a:gd name="adj1" fmla="val 60000"/>
            <a:gd name="adj2" fmla="val 50000"/>
          </a:avLst>
        </a:prstGeom>
        <a:solidFill>
          <a:schemeClr val="accent5">
            <a:hueOff val="14147542"/>
            <a:satOff val="-2288"/>
            <a:lumOff val="-588"/>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rot="10800000">
        <a:off x="5900695" y="3687670"/>
        <a:ext cx="341130" cy="342049"/>
      </dsp:txXfrm>
    </dsp:sp>
    <dsp:sp modelId="{96E8EA52-23EA-41BB-B1A9-0E66A9020D4C}">
      <dsp:nvSpPr>
        <dsp:cNvPr id="0" name=""/>
        <dsp:cNvSpPr/>
      </dsp:nvSpPr>
      <dsp:spPr>
        <a:xfrm>
          <a:off x="3225902" y="3169077"/>
          <a:ext cx="2298722" cy="1379233"/>
        </a:xfrm>
        <a:prstGeom prst="roundRect">
          <a:avLst>
            <a:gd name="adj" fmla="val 10000"/>
          </a:avLst>
        </a:prstGeom>
        <a:solidFill>
          <a:schemeClr val="accent5">
            <a:hueOff val="15090710"/>
            <a:satOff val="-2441"/>
            <a:lumOff val="-627"/>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Interact</a:t>
          </a:r>
        </a:p>
      </dsp:txBody>
      <dsp:txXfrm>
        <a:off x="3266298" y="3209473"/>
        <a:ext cx="2217930" cy="1298441"/>
      </dsp:txXfrm>
    </dsp:sp>
    <dsp:sp modelId="{C3D01448-FFAB-4599-BBC1-95D004461D7D}">
      <dsp:nvSpPr>
        <dsp:cNvPr id="0" name=""/>
        <dsp:cNvSpPr/>
      </dsp:nvSpPr>
      <dsp:spPr>
        <a:xfrm rot="10800000">
          <a:off x="2536285" y="3573653"/>
          <a:ext cx="487329" cy="570083"/>
        </a:xfrm>
        <a:prstGeom prst="rightArrow">
          <a:avLst>
            <a:gd name="adj1" fmla="val 60000"/>
            <a:gd name="adj2" fmla="val 50000"/>
          </a:avLst>
        </a:prstGeom>
        <a:solidFill>
          <a:schemeClr val="accent5">
            <a:hueOff val="18863388"/>
            <a:satOff val="-3051"/>
            <a:lumOff val="-784"/>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US" sz="2000" kern="1200"/>
        </a:p>
      </dsp:txBody>
      <dsp:txXfrm rot="10800000">
        <a:off x="2682484" y="3687670"/>
        <a:ext cx="341130" cy="342049"/>
      </dsp:txXfrm>
    </dsp:sp>
    <dsp:sp modelId="{1FAE1BB0-B501-4D50-A700-377E84006EF7}">
      <dsp:nvSpPr>
        <dsp:cNvPr id="0" name=""/>
        <dsp:cNvSpPr/>
      </dsp:nvSpPr>
      <dsp:spPr>
        <a:xfrm>
          <a:off x="7690" y="3169077"/>
          <a:ext cx="2298722" cy="1379233"/>
        </a:xfrm>
        <a:prstGeom prst="roundRect">
          <a:avLst>
            <a:gd name="adj" fmla="val 10000"/>
          </a:avLst>
        </a:prstGeom>
        <a:solidFill>
          <a:schemeClr val="accent5">
            <a:hueOff val="18863388"/>
            <a:satOff val="-3051"/>
            <a:lumOff val="-7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Breaks</a:t>
          </a:r>
        </a:p>
      </dsp:txBody>
      <dsp:txXfrm>
        <a:off x="48086" y="3209473"/>
        <a:ext cx="2217930" cy="1298441"/>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BAFFFC-B264-4629-AADB-5AD42A2FB48A}" type="datetimeFigureOut">
              <a:rPr lang="en-US" smtClean="0"/>
              <a:t>4/15/2020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DA821A-FF97-4715-9A57-B050BB19438E}" type="slidenum">
              <a:rPr lang="en-US" smtClean="0"/>
              <a:t>‹#›</a:t>
            </a:fld>
            <a:endParaRPr lang="en-US"/>
          </a:p>
        </p:txBody>
      </p:sp>
    </p:spTree>
    <p:extLst>
      <p:ext uri="{BB962C8B-B14F-4D97-AF65-F5344CB8AC3E}">
        <p14:creationId xmlns:p14="http://schemas.microsoft.com/office/powerpoint/2010/main" val="15246281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ways counters to stay mentally replenished can prevent parents from burning out from the increased demands of their new responsibilities of schooling their children at home and possibly maintaining their own work. </a:t>
            </a:r>
          </a:p>
        </p:txBody>
      </p:sp>
      <p:sp>
        <p:nvSpPr>
          <p:cNvPr id="4" name="Slide Number Placeholder 3"/>
          <p:cNvSpPr>
            <a:spLocks noGrp="1"/>
          </p:cNvSpPr>
          <p:nvPr>
            <p:ph type="sldNum" sz="quarter" idx="5"/>
          </p:nvPr>
        </p:nvSpPr>
        <p:spPr/>
        <p:txBody>
          <a:bodyPr/>
          <a:lstStyle/>
          <a:p>
            <a:fld id="{60DA821A-FF97-4715-9A57-B050BB19438E}" type="slidenum">
              <a:rPr lang="en-US" smtClean="0"/>
              <a:t>5</a:t>
            </a:fld>
            <a:endParaRPr lang="en-US"/>
          </a:p>
        </p:txBody>
      </p:sp>
    </p:spTree>
    <p:extLst>
      <p:ext uri="{BB962C8B-B14F-4D97-AF65-F5344CB8AC3E}">
        <p14:creationId xmlns:p14="http://schemas.microsoft.com/office/powerpoint/2010/main" val="194097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leader, it’s up to you to support employees and your company culture by creating the conditions for remote work success.</a:t>
            </a:r>
          </a:p>
          <a:p>
            <a:r>
              <a:rPr lang="en-US" dirty="0"/>
              <a:t>Here are a few ways you can help employees transition to working remotely while avoiding burnout.</a:t>
            </a:r>
          </a:p>
          <a:p>
            <a:endParaRPr lang="en-US" dirty="0"/>
          </a:p>
        </p:txBody>
      </p:sp>
      <p:sp>
        <p:nvSpPr>
          <p:cNvPr id="4" name="Slide Number Placeholder 3"/>
          <p:cNvSpPr>
            <a:spLocks noGrp="1"/>
          </p:cNvSpPr>
          <p:nvPr>
            <p:ph type="sldNum" sz="quarter" idx="5"/>
          </p:nvPr>
        </p:nvSpPr>
        <p:spPr/>
        <p:txBody>
          <a:bodyPr/>
          <a:lstStyle/>
          <a:p>
            <a:fld id="{60DA821A-FF97-4715-9A57-B050BB19438E}" type="slidenum">
              <a:rPr lang="en-US" smtClean="0"/>
              <a:t>6</a:t>
            </a:fld>
            <a:endParaRPr lang="en-US"/>
          </a:p>
        </p:txBody>
      </p:sp>
    </p:spTree>
    <p:extLst>
      <p:ext uri="{BB962C8B-B14F-4D97-AF65-F5344CB8AC3E}">
        <p14:creationId xmlns:p14="http://schemas.microsoft.com/office/powerpoint/2010/main" val="1260451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Know you personnel</a:t>
            </a:r>
          </a:p>
          <a:p>
            <a:pPr marL="171450" indent="-171450">
              <a:buFont typeface="Arial" panose="020B0604020202020204" pitchFamily="34" charset="0"/>
              <a:buChar char="•"/>
            </a:pPr>
            <a:r>
              <a:rPr lang="en-US" dirty="0"/>
              <a:t>This builds trust within the organization</a:t>
            </a:r>
          </a:p>
          <a:p>
            <a:pPr marL="171450" indent="-171450">
              <a:buFont typeface="Arial" panose="020B0604020202020204" pitchFamily="34" charset="0"/>
              <a:buChar char="•"/>
            </a:pPr>
            <a:r>
              <a:rPr lang="en-US" dirty="0"/>
              <a:t>Assists with child care</a:t>
            </a:r>
          </a:p>
        </p:txBody>
      </p:sp>
      <p:sp>
        <p:nvSpPr>
          <p:cNvPr id="4" name="Slide Number Placeholder 3"/>
          <p:cNvSpPr>
            <a:spLocks noGrp="1"/>
          </p:cNvSpPr>
          <p:nvPr>
            <p:ph type="sldNum" sz="quarter" idx="5"/>
          </p:nvPr>
        </p:nvSpPr>
        <p:spPr/>
        <p:txBody>
          <a:bodyPr/>
          <a:lstStyle/>
          <a:p>
            <a:fld id="{60DA821A-FF97-4715-9A57-B050BB19438E}" type="slidenum">
              <a:rPr lang="en-US" smtClean="0"/>
              <a:t>7</a:t>
            </a:fld>
            <a:endParaRPr lang="en-US"/>
          </a:p>
        </p:txBody>
      </p:sp>
    </p:spTree>
    <p:extLst>
      <p:ext uri="{BB962C8B-B14F-4D97-AF65-F5344CB8AC3E}">
        <p14:creationId xmlns:p14="http://schemas.microsoft.com/office/powerpoint/2010/main" val="1463187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SMART (specific, measurable, attainable, relevant and timely) goals helps me to make a realistic plan</a:t>
            </a:r>
          </a:p>
        </p:txBody>
      </p:sp>
      <p:sp>
        <p:nvSpPr>
          <p:cNvPr id="4" name="Slide Number Placeholder 3"/>
          <p:cNvSpPr>
            <a:spLocks noGrp="1"/>
          </p:cNvSpPr>
          <p:nvPr>
            <p:ph type="sldNum" sz="quarter" idx="5"/>
          </p:nvPr>
        </p:nvSpPr>
        <p:spPr/>
        <p:txBody>
          <a:bodyPr/>
          <a:lstStyle/>
          <a:p>
            <a:fld id="{60DA821A-FF97-4715-9A57-B050BB19438E}" type="slidenum">
              <a:rPr lang="en-US" smtClean="0"/>
              <a:t>11</a:t>
            </a:fld>
            <a:endParaRPr lang="en-US"/>
          </a:p>
        </p:txBody>
      </p:sp>
    </p:spTree>
    <p:extLst>
      <p:ext uri="{BB962C8B-B14F-4D97-AF65-F5344CB8AC3E}">
        <p14:creationId xmlns:p14="http://schemas.microsoft.com/office/powerpoint/2010/main" val="27097778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can be a good idea to talk your schedule over with others beyond your supervisor and colleagues.</a:t>
            </a:r>
          </a:p>
          <a:p>
            <a:r>
              <a:rPr lang="en-US" dirty="0"/>
              <a:t>Talk about Teams, Zoom, Go to meetings, </a:t>
            </a:r>
            <a:r>
              <a:rPr lang="en-US" dirty="0" err="1"/>
              <a:t>etc</a:t>
            </a:r>
            <a:endParaRPr lang="en-US" dirty="0"/>
          </a:p>
        </p:txBody>
      </p:sp>
      <p:sp>
        <p:nvSpPr>
          <p:cNvPr id="4" name="Slide Number Placeholder 3"/>
          <p:cNvSpPr>
            <a:spLocks noGrp="1"/>
          </p:cNvSpPr>
          <p:nvPr>
            <p:ph type="sldNum" sz="quarter" idx="5"/>
          </p:nvPr>
        </p:nvSpPr>
        <p:spPr/>
        <p:txBody>
          <a:bodyPr/>
          <a:lstStyle/>
          <a:p>
            <a:fld id="{60DA821A-FF97-4715-9A57-B050BB19438E}" type="slidenum">
              <a:rPr lang="en-US" smtClean="0"/>
              <a:t>12</a:t>
            </a:fld>
            <a:endParaRPr lang="en-US"/>
          </a:p>
        </p:txBody>
      </p:sp>
    </p:spTree>
    <p:extLst>
      <p:ext uri="{BB962C8B-B14F-4D97-AF65-F5344CB8AC3E}">
        <p14:creationId xmlns:p14="http://schemas.microsoft.com/office/powerpoint/2010/main" val="22360316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 photo 1">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3134" y="1773161"/>
            <a:ext cx="6903847" cy="1256218"/>
          </a:xfrm>
        </p:spPr>
        <p:txBody>
          <a:bodyPr anchor="b">
            <a:noAutofit/>
          </a:bodyPr>
          <a:lstStyle>
            <a:lvl1pPr algn="l">
              <a:lnSpc>
                <a:spcPts val="4200"/>
              </a:lnSpc>
              <a:defRPr sz="3600" b="1" cap="all" baseline="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893135" y="3554437"/>
            <a:ext cx="6903845" cy="921337"/>
          </a:xfrm>
        </p:spPr>
        <p:txBody>
          <a:bodyPr>
            <a:noAutofit/>
          </a:bodyPr>
          <a:lstStyle>
            <a:lvl1pPr marL="0" indent="0" algn="l">
              <a:lnSpc>
                <a:spcPts val="2800"/>
              </a:lnSpc>
              <a:spcBef>
                <a:spcPts val="0"/>
              </a:spcBef>
              <a:spcAft>
                <a:spcPts val="0"/>
              </a:spcAft>
              <a:buNone/>
              <a:defRPr sz="2400" b="0" cap="all" spc="0" baseline="0">
                <a:solidFill>
                  <a:schemeClr val="accent2"/>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a:extLst>
              <a:ext uri="{FF2B5EF4-FFF2-40B4-BE49-F238E27FC236}">
                <a16:creationId xmlns:a16="http://schemas.microsoft.com/office/drawing/2014/main" id="{BABAE8E1-C370-C847-B62F-DF2C2E7F87D8}"/>
              </a:ext>
            </a:extLst>
          </p:cNvPr>
          <p:cNvPicPr>
            <a:picLocks noChangeAspect="1"/>
          </p:cNvPicPr>
          <p:nvPr userDrawn="1"/>
        </p:nvPicPr>
        <p:blipFill>
          <a:blip r:embed="rId3"/>
          <a:stretch>
            <a:fillRect/>
          </a:stretch>
        </p:blipFill>
        <p:spPr>
          <a:xfrm>
            <a:off x="7640163" y="6102212"/>
            <a:ext cx="3945467" cy="165100"/>
          </a:xfrm>
          <a:prstGeom prst="rect">
            <a:avLst/>
          </a:prstGeom>
        </p:spPr>
      </p:pic>
      <p:sp>
        <p:nvSpPr>
          <p:cNvPr id="10" name="TextBox 9">
            <a:extLst>
              <a:ext uri="{FF2B5EF4-FFF2-40B4-BE49-F238E27FC236}">
                <a16:creationId xmlns:a16="http://schemas.microsoft.com/office/drawing/2014/main" id="{51153FC8-213E-BC48-8436-9DE640CC41EE}"/>
              </a:ext>
            </a:extLst>
          </p:cNvPr>
          <p:cNvSpPr txBox="1"/>
          <p:nvPr userDrawn="1"/>
        </p:nvSpPr>
        <p:spPr>
          <a:xfrm>
            <a:off x="609600" y="6088253"/>
            <a:ext cx="6673027" cy="769748"/>
          </a:xfrm>
          <a:prstGeom prst="rect">
            <a:avLst/>
          </a:prstGeom>
          <a:noFill/>
        </p:spPr>
        <p:txBody>
          <a:bodyPr wrap="square" lIns="0" tIns="0" rIns="0" bIns="0" rtlCol="0">
            <a:noAutofit/>
          </a:bodyPr>
          <a:lstStyle/>
          <a:p>
            <a:pPr marL="0" marR="0" lvl="0" indent="0" algn="l" defTabSz="457200" rtl="0" eaLnBrk="1" fontAlgn="auto" latinLnBrk="0" hangingPunct="1">
              <a:lnSpc>
                <a:spcPct val="100000"/>
              </a:lnSpc>
              <a:spcBef>
                <a:spcPts val="0"/>
              </a:spcBef>
              <a:spcAft>
                <a:spcPts val="300"/>
              </a:spcAft>
              <a:buClrTx/>
              <a:buSzTx/>
              <a:buFontTx/>
              <a:buNone/>
              <a:tabLst/>
              <a:defRPr/>
            </a:pPr>
            <a:r>
              <a:rPr lang="en-US" sz="1200" b="1" kern="1200" dirty="0" err="1">
                <a:solidFill>
                  <a:srgbClr val="6E6E6E"/>
                </a:solidFill>
                <a:effectLst/>
                <a:latin typeface="Arial" panose="020B0604020202020204" pitchFamily="34" charset="0"/>
                <a:ea typeface="+mn-ea"/>
                <a:cs typeface="Arial" panose="020B0604020202020204" pitchFamily="34" charset="0"/>
              </a:rPr>
              <a:t>www.wrksolutions.com</a:t>
            </a:r>
            <a:r>
              <a:rPr lang="en-US" sz="1200" b="0" kern="1200" dirty="0">
                <a:solidFill>
                  <a:srgbClr val="6E6E6E"/>
                </a:solidFill>
                <a:effectLst/>
                <a:latin typeface="Arial" panose="020B0604020202020204" pitchFamily="34" charset="0"/>
                <a:ea typeface="+mn-ea"/>
                <a:cs typeface="Arial" panose="020B0604020202020204" pitchFamily="34" charset="0"/>
              </a:rPr>
              <a:t>  1.888.469.JOBS (5627)</a:t>
            </a:r>
          </a:p>
          <a:p>
            <a:pPr marL="0" marR="0" lvl="0" indent="0" algn="l" defTabSz="457200" rtl="0" eaLnBrk="1" fontAlgn="auto" latinLnBrk="0" hangingPunct="1">
              <a:lnSpc>
                <a:spcPts val="850"/>
              </a:lnSpc>
              <a:spcBef>
                <a:spcPts val="0"/>
              </a:spcBef>
              <a:spcAft>
                <a:spcPts val="0"/>
              </a:spcAft>
              <a:buClrTx/>
              <a:buSzTx/>
              <a:buFontTx/>
              <a:buNone/>
              <a:tabLst/>
              <a:defRPr/>
            </a:pPr>
            <a:r>
              <a:rPr lang="en-US" sz="750" kern="1200" dirty="0">
                <a:solidFill>
                  <a:srgbClr val="777877"/>
                </a:solidFill>
                <a:effectLst/>
                <a:latin typeface="Arial" panose="020B0604020202020204" pitchFamily="34" charset="0"/>
                <a:ea typeface="+mn-ea"/>
                <a:cs typeface="Arial" panose="020B0604020202020204" pitchFamily="34" charset="0"/>
              </a:rPr>
              <a:t>Workforce Solutions is an equal opportunity employer/program. Auxiliary aids and services are available upon </a:t>
            </a:r>
            <a:br>
              <a:rPr lang="en-US" sz="750" kern="1200" dirty="0">
                <a:solidFill>
                  <a:srgbClr val="777877"/>
                </a:solidFill>
                <a:effectLst/>
                <a:latin typeface="Arial" panose="020B0604020202020204" pitchFamily="34" charset="0"/>
                <a:ea typeface="+mn-ea"/>
                <a:cs typeface="Arial" panose="020B0604020202020204" pitchFamily="34" charset="0"/>
              </a:rPr>
            </a:br>
            <a:r>
              <a:rPr lang="en-US" sz="750" kern="1200" dirty="0">
                <a:solidFill>
                  <a:srgbClr val="777877"/>
                </a:solidFill>
                <a:effectLst/>
                <a:latin typeface="Arial" panose="020B0604020202020204" pitchFamily="34" charset="0"/>
                <a:ea typeface="+mn-ea"/>
                <a:cs typeface="Arial" panose="020B0604020202020204" pitchFamily="34" charset="0"/>
              </a:rPr>
              <a:t>request to individuals with disabilities. (Please request reasonable accommodations 48 hours in advance.)</a:t>
            </a:r>
            <a:r>
              <a:rPr lang="en-US" sz="750" b="1" kern="1200" dirty="0">
                <a:solidFill>
                  <a:srgbClr val="777877"/>
                </a:solidFill>
                <a:effectLst/>
                <a:latin typeface="Arial" panose="020B0604020202020204" pitchFamily="34" charset="0"/>
                <a:ea typeface="+mn-ea"/>
                <a:cs typeface="Arial" panose="020B0604020202020204" pitchFamily="34" charset="0"/>
              </a:rPr>
              <a:t> </a:t>
            </a:r>
            <a:br>
              <a:rPr lang="en-US" sz="750" b="1" kern="1200" dirty="0">
                <a:solidFill>
                  <a:srgbClr val="777877"/>
                </a:solidFill>
                <a:effectLst/>
                <a:latin typeface="Arial" panose="020B0604020202020204" pitchFamily="34" charset="0"/>
                <a:ea typeface="+mn-ea"/>
                <a:cs typeface="Arial" panose="020B0604020202020204" pitchFamily="34" charset="0"/>
              </a:rPr>
            </a:br>
            <a:r>
              <a:rPr lang="en-US" sz="750" b="1" kern="1200" dirty="0">
                <a:solidFill>
                  <a:srgbClr val="777877"/>
                </a:solidFill>
                <a:effectLst/>
                <a:latin typeface="Arial" panose="020B0604020202020204" pitchFamily="34" charset="0"/>
                <a:ea typeface="+mn-ea"/>
                <a:cs typeface="Arial" panose="020B0604020202020204" pitchFamily="34" charset="0"/>
              </a:rPr>
              <a:t>Relay Texas:</a:t>
            </a:r>
            <a:r>
              <a:rPr lang="en-US" sz="750" kern="1200" dirty="0">
                <a:solidFill>
                  <a:srgbClr val="777877"/>
                </a:solidFill>
                <a:effectLst/>
                <a:latin typeface="Arial" panose="020B0604020202020204" pitchFamily="34" charset="0"/>
                <a:ea typeface="+mn-ea"/>
                <a:cs typeface="Arial" panose="020B0604020202020204" pitchFamily="34" charset="0"/>
              </a:rPr>
              <a:t> 1.800.735.2989 (TDD) 1.800.735.2988 (voice) or 711</a:t>
            </a:r>
          </a:p>
          <a:p>
            <a:pPr marL="0" marR="0" lvl="0" indent="0" algn="l" defTabSz="457200" rtl="0" eaLnBrk="1" fontAlgn="auto" latinLnBrk="0" hangingPunct="1">
              <a:lnSpc>
                <a:spcPts val="900"/>
              </a:lnSpc>
              <a:spcBef>
                <a:spcPts val="0"/>
              </a:spcBef>
              <a:spcAft>
                <a:spcPts val="0"/>
              </a:spcAft>
              <a:buClrTx/>
              <a:buSzTx/>
              <a:buFontTx/>
              <a:buNone/>
              <a:tabLst/>
              <a:defRPr/>
            </a:pPr>
            <a:endParaRPr lang="en-US" sz="800" b="0" kern="1200" dirty="0">
              <a:solidFill>
                <a:srgbClr val="777877"/>
              </a:solidFill>
              <a:effectLst/>
              <a:latin typeface="Arial" panose="020B0604020202020204" pitchFamily="34" charset="0"/>
              <a:ea typeface="+mn-ea"/>
              <a:cs typeface="Arial" panose="020B0604020202020204" pitchFamily="34" charset="0"/>
            </a:endParaRPr>
          </a:p>
          <a:p>
            <a:endParaRPr lang="en-US" sz="1200" b="0" dirty="0">
              <a:solidFill>
                <a:srgbClr val="6E6E6E"/>
              </a:solidFill>
              <a:latin typeface="Arial" panose="020B0604020202020204" pitchFamily="34" charset="0"/>
              <a:cs typeface="Arial" panose="020B0604020202020204" pitchFamily="34" charset="0"/>
            </a:endParaRPr>
          </a:p>
        </p:txBody>
      </p:sp>
      <p:pic>
        <p:nvPicPr>
          <p:cNvPr id="11" name="Picture 10">
            <a:extLst>
              <a:ext uri="{FF2B5EF4-FFF2-40B4-BE49-F238E27FC236}">
                <a16:creationId xmlns:a16="http://schemas.microsoft.com/office/drawing/2014/main" id="{74AD1A50-F476-564A-93FF-8F59B0CEE546}"/>
              </a:ext>
            </a:extLst>
          </p:cNvPr>
          <p:cNvPicPr>
            <a:picLocks noChangeAspect="1"/>
          </p:cNvPicPr>
          <p:nvPr userDrawn="1"/>
        </p:nvPicPr>
        <p:blipFill>
          <a:blip r:embed="rId4"/>
          <a:stretch>
            <a:fillRect/>
          </a:stretch>
        </p:blipFill>
        <p:spPr>
          <a:xfrm>
            <a:off x="922629" y="686566"/>
            <a:ext cx="3793067" cy="647700"/>
          </a:xfrm>
          <a:prstGeom prst="rect">
            <a:avLst/>
          </a:prstGeom>
        </p:spPr>
      </p:pic>
    </p:spTree>
    <p:extLst>
      <p:ext uri="{BB962C8B-B14F-4D97-AF65-F5344CB8AC3E}">
        <p14:creationId xmlns:p14="http://schemas.microsoft.com/office/powerpoint/2010/main" val="2983849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 gre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4E48F-748D-1B40-AF86-648891E6E893}"/>
              </a:ext>
            </a:extLst>
          </p:cNvPr>
          <p:cNvSpPr>
            <a:spLocks noGrp="1"/>
          </p:cNvSpPr>
          <p:nvPr>
            <p:ph type="title"/>
          </p:nvPr>
        </p:nvSpPr>
        <p:spPr>
          <a:xfrm>
            <a:off x="914400" y="1975935"/>
            <a:ext cx="6096000" cy="2743200"/>
          </a:xfrm>
        </p:spPr>
        <p:txBody>
          <a:bodyPr anchor="t"/>
          <a:lstStyle>
            <a:lvl1pPr>
              <a:lnSpc>
                <a:spcPts val="4200"/>
              </a:lnSpc>
              <a:defRPr sz="3600" cap="all" baseline="0">
                <a:solidFill>
                  <a:schemeClr val="tx2"/>
                </a:solidFill>
              </a:defRPr>
            </a:lvl1pPr>
          </a:lstStyle>
          <a:p>
            <a:r>
              <a:rPr lang="en-US" dirty="0"/>
              <a:t>Click to edit Master title style</a:t>
            </a:r>
          </a:p>
        </p:txBody>
      </p:sp>
      <p:cxnSp>
        <p:nvCxnSpPr>
          <p:cNvPr id="6" name="Straight Connector 5">
            <a:extLst>
              <a:ext uri="{FF2B5EF4-FFF2-40B4-BE49-F238E27FC236}">
                <a16:creationId xmlns:a16="http://schemas.microsoft.com/office/drawing/2014/main" id="{E6B29458-7DA9-3843-BE2E-34CF4C1A82E5}"/>
              </a:ext>
            </a:extLst>
          </p:cNvPr>
          <p:cNvCxnSpPr/>
          <p:nvPr userDrawn="1"/>
        </p:nvCxnSpPr>
        <p:spPr>
          <a:xfrm>
            <a:off x="914400" y="1800467"/>
            <a:ext cx="612808" cy="0"/>
          </a:xfrm>
          <a:prstGeom prst="line">
            <a:avLst/>
          </a:prstGeom>
          <a:ln w="38100" cap="flat" cmpd="sng" algn="ctr">
            <a:solidFill>
              <a:schemeClr val="tx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37712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w/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4" name="Group 3">
            <a:extLst>
              <a:ext uri="{FF2B5EF4-FFF2-40B4-BE49-F238E27FC236}">
                <a16:creationId xmlns:a16="http://schemas.microsoft.com/office/drawing/2014/main" id="{3F021D11-5260-FE48-AF0E-7B4135254FAD}"/>
              </a:ext>
            </a:extLst>
          </p:cNvPr>
          <p:cNvGrpSpPr/>
          <p:nvPr userDrawn="1"/>
        </p:nvGrpSpPr>
        <p:grpSpPr>
          <a:xfrm>
            <a:off x="0" y="7079812"/>
            <a:ext cx="6796133" cy="452673"/>
            <a:chOff x="443621" y="5576935"/>
            <a:chExt cx="5097100" cy="452673"/>
          </a:xfrm>
        </p:grpSpPr>
        <p:sp>
          <p:nvSpPr>
            <p:cNvPr id="5" name="Rectangle 4">
              <a:extLst>
                <a:ext uri="{FF2B5EF4-FFF2-40B4-BE49-F238E27FC236}">
                  <a16:creationId xmlns:a16="http://schemas.microsoft.com/office/drawing/2014/main" id="{E8A28D4E-9A9A-1B42-A0B5-5602B2F65E02}"/>
                </a:ext>
              </a:extLst>
            </p:cNvPr>
            <p:cNvSpPr/>
            <p:nvPr/>
          </p:nvSpPr>
          <p:spPr>
            <a:xfrm>
              <a:off x="443621" y="5576935"/>
              <a:ext cx="452673" cy="452673"/>
            </a:xfrm>
            <a:prstGeom prst="rect">
              <a:avLst/>
            </a:prstGeom>
            <a:solidFill>
              <a:srgbClr val="E97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Rectangle 5">
              <a:extLst>
                <a:ext uri="{FF2B5EF4-FFF2-40B4-BE49-F238E27FC236}">
                  <a16:creationId xmlns:a16="http://schemas.microsoft.com/office/drawing/2014/main" id="{12E7C850-7EC6-7445-B2B9-87B1F058CC9B}"/>
                </a:ext>
              </a:extLst>
            </p:cNvPr>
            <p:cNvSpPr/>
            <p:nvPr/>
          </p:nvSpPr>
          <p:spPr>
            <a:xfrm>
              <a:off x="1107111" y="5576935"/>
              <a:ext cx="452673" cy="452673"/>
            </a:xfrm>
            <a:prstGeom prst="rect">
              <a:avLst/>
            </a:prstGeom>
            <a:solidFill>
              <a:srgbClr val="6E6E6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4F25A171-2712-0B45-8888-03D4AEB1EBE2}"/>
                </a:ext>
              </a:extLst>
            </p:cNvPr>
            <p:cNvSpPr/>
            <p:nvPr/>
          </p:nvSpPr>
          <p:spPr>
            <a:xfrm>
              <a:off x="1770601" y="5576935"/>
              <a:ext cx="452673" cy="452673"/>
            </a:xfrm>
            <a:prstGeom prst="rect">
              <a:avLst/>
            </a:prstGeom>
            <a:solidFill>
              <a:srgbClr val="007B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BDDD19B8-4402-2842-886F-2C73A4F0970C}"/>
                </a:ext>
              </a:extLst>
            </p:cNvPr>
            <p:cNvSpPr/>
            <p:nvPr/>
          </p:nvSpPr>
          <p:spPr>
            <a:xfrm>
              <a:off x="2434091" y="5576935"/>
              <a:ext cx="452673" cy="452673"/>
            </a:xfrm>
            <a:prstGeom prst="rect">
              <a:avLst/>
            </a:prstGeom>
            <a:solidFill>
              <a:srgbClr val="8FA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9" name="Rectangle 8">
              <a:extLst>
                <a:ext uri="{FF2B5EF4-FFF2-40B4-BE49-F238E27FC236}">
                  <a16:creationId xmlns:a16="http://schemas.microsoft.com/office/drawing/2014/main" id="{239A53F5-2A56-4942-AFA7-2D74699BBBFE}"/>
                </a:ext>
              </a:extLst>
            </p:cNvPr>
            <p:cNvSpPr/>
            <p:nvPr/>
          </p:nvSpPr>
          <p:spPr>
            <a:xfrm>
              <a:off x="3097581" y="5576935"/>
              <a:ext cx="452673" cy="452673"/>
            </a:xfrm>
            <a:prstGeom prst="rect">
              <a:avLst/>
            </a:prstGeom>
            <a:solidFill>
              <a:srgbClr val="F1B5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0" name="Rectangle 9">
              <a:extLst>
                <a:ext uri="{FF2B5EF4-FFF2-40B4-BE49-F238E27FC236}">
                  <a16:creationId xmlns:a16="http://schemas.microsoft.com/office/drawing/2014/main" id="{F1D034DC-C023-0446-94F9-87C5EE92F9A9}"/>
                </a:ext>
              </a:extLst>
            </p:cNvPr>
            <p:cNvSpPr/>
            <p:nvPr/>
          </p:nvSpPr>
          <p:spPr>
            <a:xfrm>
              <a:off x="3761071" y="5576935"/>
              <a:ext cx="452673" cy="452673"/>
            </a:xfrm>
            <a:prstGeom prst="rect">
              <a:avLst/>
            </a:prstGeom>
            <a:solidFill>
              <a:srgbClr val="ED1C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547924F7-CA11-584C-B3FD-CED525BF2694}"/>
                </a:ext>
              </a:extLst>
            </p:cNvPr>
            <p:cNvSpPr/>
            <p:nvPr/>
          </p:nvSpPr>
          <p:spPr>
            <a:xfrm>
              <a:off x="4424561" y="5576935"/>
              <a:ext cx="452673" cy="452673"/>
            </a:xfrm>
            <a:prstGeom prst="rect">
              <a:avLst/>
            </a:prstGeom>
            <a:solidFill>
              <a:srgbClr val="5426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2" name="Rectangle 11">
              <a:extLst>
                <a:ext uri="{FF2B5EF4-FFF2-40B4-BE49-F238E27FC236}">
                  <a16:creationId xmlns:a16="http://schemas.microsoft.com/office/drawing/2014/main" id="{C545127C-9B03-694C-8E33-C1B9CD5BF5B8}"/>
                </a:ext>
              </a:extLst>
            </p:cNvPr>
            <p:cNvSpPr/>
            <p:nvPr/>
          </p:nvSpPr>
          <p:spPr>
            <a:xfrm>
              <a:off x="5088048" y="5576935"/>
              <a:ext cx="452673" cy="452673"/>
            </a:xfrm>
            <a:prstGeom prst="rect">
              <a:avLst/>
            </a:prstGeom>
            <a:solidFill>
              <a:srgbClr val="BEB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spTree>
    <p:extLst>
      <p:ext uri="{BB962C8B-B14F-4D97-AF65-F5344CB8AC3E}">
        <p14:creationId xmlns:p14="http://schemas.microsoft.com/office/powerpoint/2010/main" val="2346232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 no 1st bulle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179388" indent="-182880">
              <a:buClr>
                <a:schemeClr val="tx2"/>
              </a:buClr>
              <a:tabLst/>
              <a:defRPr/>
            </a:lvl2pPr>
            <a:lvl3pPr marL="365760" indent="-180975">
              <a:tabLst/>
              <a:defRPr/>
            </a:lvl3pPr>
            <a:lvl4pPr marL="576263" indent="-180975">
              <a:tabLst/>
              <a:defRPr/>
            </a:lvl4pPr>
            <a:lvl5pPr marL="746125" indent="-179388">
              <a:tabLst/>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4" name="Group 3">
            <a:extLst>
              <a:ext uri="{FF2B5EF4-FFF2-40B4-BE49-F238E27FC236}">
                <a16:creationId xmlns:a16="http://schemas.microsoft.com/office/drawing/2014/main" id="{3F021D11-5260-FE48-AF0E-7B4135254FAD}"/>
              </a:ext>
            </a:extLst>
          </p:cNvPr>
          <p:cNvGrpSpPr/>
          <p:nvPr userDrawn="1"/>
        </p:nvGrpSpPr>
        <p:grpSpPr>
          <a:xfrm>
            <a:off x="0" y="7079812"/>
            <a:ext cx="6796133" cy="452673"/>
            <a:chOff x="443621" y="5576935"/>
            <a:chExt cx="5097100" cy="452673"/>
          </a:xfrm>
        </p:grpSpPr>
        <p:sp>
          <p:nvSpPr>
            <p:cNvPr id="5" name="Rectangle 4">
              <a:extLst>
                <a:ext uri="{FF2B5EF4-FFF2-40B4-BE49-F238E27FC236}">
                  <a16:creationId xmlns:a16="http://schemas.microsoft.com/office/drawing/2014/main" id="{E8A28D4E-9A9A-1B42-A0B5-5602B2F65E02}"/>
                </a:ext>
              </a:extLst>
            </p:cNvPr>
            <p:cNvSpPr/>
            <p:nvPr/>
          </p:nvSpPr>
          <p:spPr>
            <a:xfrm>
              <a:off x="443621" y="5576935"/>
              <a:ext cx="452673" cy="452673"/>
            </a:xfrm>
            <a:prstGeom prst="rect">
              <a:avLst/>
            </a:prstGeom>
            <a:solidFill>
              <a:srgbClr val="E97B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6" name="Rectangle 5">
              <a:extLst>
                <a:ext uri="{FF2B5EF4-FFF2-40B4-BE49-F238E27FC236}">
                  <a16:creationId xmlns:a16="http://schemas.microsoft.com/office/drawing/2014/main" id="{12E7C850-7EC6-7445-B2B9-87B1F058CC9B}"/>
                </a:ext>
              </a:extLst>
            </p:cNvPr>
            <p:cNvSpPr/>
            <p:nvPr/>
          </p:nvSpPr>
          <p:spPr>
            <a:xfrm>
              <a:off x="1107111" y="5576935"/>
              <a:ext cx="452673" cy="452673"/>
            </a:xfrm>
            <a:prstGeom prst="rect">
              <a:avLst/>
            </a:prstGeom>
            <a:solidFill>
              <a:srgbClr val="6E6E6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Rectangle 6">
              <a:extLst>
                <a:ext uri="{FF2B5EF4-FFF2-40B4-BE49-F238E27FC236}">
                  <a16:creationId xmlns:a16="http://schemas.microsoft.com/office/drawing/2014/main" id="{4F25A171-2712-0B45-8888-03D4AEB1EBE2}"/>
                </a:ext>
              </a:extLst>
            </p:cNvPr>
            <p:cNvSpPr/>
            <p:nvPr/>
          </p:nvSpPr>
          <p:spPr>
            <a:xfrm>
              <a:off x="1770601" y="5576935"/>
              <a:ext cx="452673" cy="452673"/>
            </a:xfrm>
            <a:prstGeom prst="rect">
              <a:avLst/>
            </a:prstGeom>
            <a:solidFill>
              <a:srgbClr val="007BB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BDDD19B8-4402-2842-886F-2C73A4F0970C}"/>
                </a:ext>
              </a:extLst>
            </p:cNvPr>
            <p:cNvSpPr/>
            <p:nvPr/>
          </p:nvSpPr>
          <p:spPr>
            <a:xfrm>
              <a:off x="2434091" y="5576935"/>
              <a:ext cx="452673" cy="452673"/>
            </a:xfrm>
            <a:prstGeom prst="rect">
              <a:avLst/>
            </a:prstGeom>
            <a:solidFill>
              <a:srgbClr val="8FAD1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9" name="Rectangle 8">
              <a:extLst>
                <a:ext uri="{FF2B5EF4-FFF2-40B4-BE49-F238E27FC236}">
                  <a16:creationId xmlns:a16="http://schemas.microsoft.com/office/drawing/2014/main" id="{239A53F5-2A56-4942-AFA7-2D74699BBBFE}"/>
                </a:ext>
              </a:extLst>
            </p:cNvPr>
            <p:cNvSpPr/>
            <p:nvPr/>
          </p:nvSpPr>
          <p:spPr>
            <a:xfrm>
              <a:off x="3097581" y="5576935"/>
              <a:ext cx="452673" cy="452673"/>
            </a:xfrm>
            <a:prstGeom prst="rect">
              <a:avLst/>
            </a:prstGeom>
            <a:solidFill>
              <a:srgbClr val="F1B51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0" name="Rectangle 9">
              <a:extLst>
                <a:ext uri="{FF2B5EF4-FFF2-40B4-BE49-F238E27FC236}">
                  <a16:creationId xmlns:a16="http://schemas.microsoft.com/office/drawing/2014/main" id="{F1D034DC-C023-0446-94F9-87C5EE92F9A9}"/>
                </a:ext>
              </a:extLst>
            </p:cNvPr>
            <p:cNvSpPr/>
            <p:nvPr/>
          </p:nvSpPr>
          <p:spPr>
            <a:xfrm>
              <a:off x="3761071" y="5576935"/>
              <a:ext cx="452673" cy="452673"/>
            </a:xfrm>
            <a:prstGeom prst="rect">
              <a:avLst/>
            </a:prstGeom>
            <a:solidFill>
              <a:srgbClr val="ED1C2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1" name="Rectangle 10">
              <a:extLst>
                <a:ext uri="{FF2B5EF4-FFF2-40B4-BE49-F238E27FC236}">
                  <a16:creationId xmlns:a16="http://schemas.microsoft.com/office/drawing/2014/main" id="{547924F7-CA11-584C-B3FD-CED525BF2694}"/>
                </a:ext>
              </a:extLst>
            </p:cNvPr>
            <p:cNvSpPr/>
            <p:nvPr/>
          </p:nvSpPr>
          <p:spPr>
            <a:xfrm>
              <a:off x="4424561" y="5576935"/>
              <a:ext cx="452673" cy="452673"/>
            </a:xfrm>
            <a:prstGeom prst="rect">
              <a:avLst/>
            </a:prstGeom>
            <a:solidFill>
              <a:srgbClr val="54266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12" name="Rectangle 11">
              <a:extLst>
                <a:ext uri="{FF2B5EF4-FFF2-40B4-BE49-F238E27FC236}">
                  <a16:creationId xmlns:a16="http://schemas.microsoft.com/office/drawing/2014/main" id="{C545127C-9B03-694C-8E33-C1B9CD5BF5B8}"/>
                </a:ext>
              </a:extLst>
            </p:cNvPr>
            <p:cNvSpPr/>
            <p:nvPr/>
          </p:nvSpPr>
          <p:spPr>
            <a:xfrm>
              <a:off x="5088048" y="5576935"/>
              <a:ext cx="452673" cy="452673"/>
            </a:xfrm>
            <a:prstGeom prst="rect">
              <a:avLst/>
            </a:prstGeom>
            <a:solidFill>
              <a:srgbClr val="BEBEB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grpSp>
    </p:spTree>
    <p:extLst>
      <p:ext uri="{BB962C8B-B14F-4D97-AF65-F5344CB8AC3E}">
        <p14:creationId xmlns:p14="http://schemas.microsoft.com/office/powerpoint/2010/main" val="2587539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F07F4-ECD2-524F-BF9E-7F1F13F5D961}"/>
              </a:ext>
            </a:extLst>
          </p:cNvPr>
          <p:cNvSpPr>
            <a:spLocks noGrp="1"/>
          </p:cNvSpPr>
          <p:nvPr>
            <p:ph type="title"/>
          </p:nvPr>
        </p:nvSpPr>
        <p:spPr/>
        <p:txBody>
          <a:bodyPr/>
          <a:lstStyle/>
          <a:p>
            <a:r>
              <a:rPr lang="en-US"/>
              <a:t>Click to edit Master title style</a:t>
            </a:r>
          </a:p>
        </p:txBody>
      </p:sp>
      <p:sp>
        <p:nvSpPr>
          <p:cNvPr id="4" name="Chart Placeholder 3">
            <a:extLst>
              <a:ext uri="{FF2B5EF4-FFF2-40B4-BE49-F238E27FC236}">
                <a16:creationId xmlns:a16="http://schemas.microsoft.com/office/drawing/2014/main" id="{823B4071-2FCC-1B42-8581-FACBB39B0CB6}"/>
              </a:ext>
            </a:extLst>
          </p:cNvPr>
          <p:cNvSpPr>
            <a:spLocks noGrp="1"/>
          </p:cNvSpPr>
          <p:nvPr>
            <p:ph type="chart" sz="quarter" idx="10"/>
          </p:nvPr>
        </p:nvSpPr>
        <p:spPr>
          <a:xfrm>
            <a:off x="609600" y="1061064"/>
            <a:ext cx="7924800" cy="5029200"/>
          </a:xfrm>
        </p:spPr>
        <p:txBody>
          <a:bodyPr/>
          <a:lstStyle/>
          <a:p>
            <a:r>
              <a:rPr lang="en-US"/>
              <a:t>Click icon to add chart</a:t>
            </a:r>
            <a:endParaRPr lang="en-US" dirty="0"/>
          </a:p>
        </p:txBody>
      </p:sp>
    </p:spTree>
    <p:extLst>
      <p:ext uri="{BB962C8B-B14F-4D97-AF65-F5344CB8AC3E}">
        <p14:creationId xmlns:p14="http://schemas.microsoft.com/office/powerpoint/2010/main" val="1099521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6876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noChangeArrowheads="1"/>
          </p:cNvSpPr>
          <p:nvPr>
            <p:ph type="dt" sz="half" idx="10"/>
          </p:nvPr>
        </p:nvSpPr>
        <p:spPr>
          <a:xfrm>
            <a:off x="914400" y="6248400"/>
            <a:ext cx="2540000" cy="457200"/>
          </a:xfrm>
          <a:prstGeom prst="rect">
            <a:avLst/>
          </a:prstGeom>
          <a:ln/>
        </p:spPr>
        <p:txBody>
          <a:bodyPr/>
          <a:lstStyle>
            <a:lvl1pPr>
              <a:defRPr/>
            </a:lvl1pPr>
          </a:lstStyle>
          <a:p>
            <a:pPr>
              <a:defRPr/>
            </a:pPr>
            <a:endParaRPr lang="en-US" dirty="0"/>
          </a:p>
        </p:txBody>
      </p:sp>
      <p:sp>
        <p:nvSpPr>
          <p:cNvPr id="6" name="Footer Placeholder 5"/>
          <p:cNvSpPr>
            <a:spLocks noGrp="1" noChangeArrowheads="1"/>
          </p:cNvSpPr>
          <p:nvPr>
            <p:ph type="ftr" sz="quarter" idx="11"/>
          </p:nvPr>
        </p:nvSpPr>
        <p:spPr>
          <a:xfrm>
            <a:off x="4165600" y="6248400"/>
            <a:ext cx="3860800" cy="457200"/>
          </a:xfrm>
          <a:prstGeom prst="rect">
            <a:avLst/>
          </a:prstGeom>
          <a:ln/>
        </p:spPr>
        <p:txBody>
          <a:bodyPr/>
          <a:lstStyle>
            <a:lvl1pPr>
              <a:defRPr/>
            </a:lvl1pPr>
          </a:lstStyle>
          <a:p>
            <a:pPr>
              <a:defRPr/>
            </a:pPr>
            <a:endParaRPr lang="en-US" dirty="0"/>
          </a:p>
        </p:txBody>
      </p:sp>
      <p:sp>
        <p:nvSpPr>
          <p:cNvPr id="7" name="Slide Number Placeholder 6"/>
          <p:cNvSpPr>
            <a:spLocks noGrp="1" noChangeArrowheads="1"/>
          </p:cNvSpPr>
          <p:nvPr>
            <p:ph type="sldNum" sz="quarter" idx="12"/>
          </p:nvPr>
        </p:nvSpPr>
        <p:spPr>
          <a:xfrm>
            <a:off x="8737600" y="6248400"/>
            <a:ext cx="2540000" cy="457200"/>
          </a:xfrm>
          <a:prstGeom prst="rect">
            <a:avLst/>
          </a:prstGeom>
          <a:ln/>
        </p:spPr>
        <p:txBody>
          <a:bodyPr/>
          <a:lstStyle>
            <a:lvl1pPr>
              <a:defRPr/>
            </a:lvl1pPr>
          </a:lstStyle>
          <a:p>
            <a:pPr>
              <a:defRPr/>
            </a:pPr>
            <a:fld id="{B805D0D3-9DAA-4685-AF70-D3DE784E1DCB}" type="slidenum">
              <a:rPr lang="en-US"/>
              <a:pPr>
                <a:defRPr/>
              </a:pPr>
              <a:t>‹#›</a:t>
            </a:fld>
            <a:endParaRPr lang="en-US" dirty="0"/>
          </a:p>
        </p:txBody>
      </p:sp>
    </p:spTree>
    <p:extLst>
      <p:ext uri="{BB962C8B-B14F-4D97-AF65-F5344CB8AC3E}">
        <p14:creationId xmlns:p14="http://schemas.microsoft.com/office/powerpoint/2010/main" val="666298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DDC10A5-E289-6549-AC6A-999916542ED3}"/>
              </a:ext>
            </a:extLst>
          </p:cNvPr>
          <p:cNvPicPr>
            <a:picLocks noChangeAspect="1"/>
          </p:cNvPicPr>
          <p:nvPr userDrawn="1"/>
        </p:nvPicPr>
        <p:blipFill>
          <a:blip r:embed="rId9"/>
          <a:stretch>
            <a:fillRect/>
          </a:stretch>
        </p:blipFill>
        <p:spPr>
          <a:xfrm>
            <a:off x="10786533" y="131407"/>
            <a:ext cx="1405467" cy="1955800"/>
          </a:xfrm>
          <a:prstGeom prst="rect">
            <a:avLst/>
          </a:prstGeom>
        </p:spPr>
      </p:pic>
      <p:sp>
        <p:nvSpPr>
          <p:cNvPr id="2" name="Title Placeholder 1"/>
          <p:cNvSpPr>
            <a:spLocks noGrp="1"/>
          </p:cNvSpPr>
          <p:nvPr>
            <p:ph type="title"/>
          </p:nvPr>
        </p:nvSpPr>
        <p:spPr>
          <a:xfrm>
            <a:off x="609600" y="0"/>
            <a:ext cx="10058400" cy="914400"/>
          </a:xfrm>
          <a:prstGeom prst="rect">
            <a:avLst/>
          </a:prstGeom>
        </p:spPr>
        <p:txBody>
          <a:bodyPr vert="horz" lIns="0" tIns="0" rIns="0" bIns="0" rtlCol="0" anchor="ctr" anchorCtr="0">
            <a:noAutofit/>
          </a:bodyPr>
          <a:lstStyle/>
          <a:p>
            <a:r>
              <a:rPr lang="en-US" dirty="0"/>
              <a:t>Click to edit Master title style</a:t>
            </a:r>
          </a:p>
        </p:txBody>
      </p:sp>
      <p:sp>
        <p:nvSpPr>
          <p:cNvPr id="3" name="Text Placeholder 2"/>
          <p:cNvSpPr>
            <a:spLocks noGrp="1"/>
          </p:cNvSpPr>
          <p:nvPr>
            <p:ph type="body" idx="1"/>
          </p:nvPr>
        </p:nvSpPr>
        <p:spPr>
          <a:xfrm>
            <a:off x="609600" y="1061064"/>
            <a:ext cx="10972800" cy="54864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60E14293-8CE9-8F4F-8475-7733AF8F8A70}"/>
              </a:ext>
            </a:extLst>
          </p:cNvPr>
          <p:cNvPicPr>
            <a:picLocks noChangeAspect="1"/>
          </p:cNvPicPr>
          <p:nvPr userDrawn="1"/>
        </p:nvPicPr>
        <p:blipFill>
          <a:blip r:embed="rId10"/>
          <a:stretch>
            <a:fillRect/>
          </a:stretch>
        </p:blipFill>
        <p:spPr>
          <a:xfrm>
            <a:off x="9756912" y="6280464"/>
            <a:ext cx="2133600" cy="355600"/>
          </a:xfrm>
          <a:prstGeom prst="rect">
            <a:avLst/>
          </a:prstGeom>
        </p:spPr>
      </p:pic>
    </p:spTree>
    <p:extLst>
      <p:ext uri="{BB962C8B-B14F-4D97-AF65-F5344CB8AC3E}">
        <p14:creationId xmlns:p14="http://schemas.microsoft.com/office/powerpoint/2010/main" val="16351952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sldNum="0" hdr="0" dt="0"/>
  <p:txStyles>
    <p:titleStyle>
      <a:lvl1pPr algn="l" defTabSz="457200" rtl="0" eaLnBrk="1" latinLnBrk="0" hangingPunct="1">
        <a:lnSpc>
          <a:spcPts val="3100"/>
        </a:lnSpc>
        <a:spcBef>
          <a:spcPct val="0"/>
        </a:spcBef>
        <a:buNone/>
        <a:defRPr sz="2600" b="1" i="0" kern="1200" cap="none" spc="0" baseline="0">
          <a:solidFill>
            <a:schemeClr val="accent1"/>
          </a:solidFill>
          <a:latin typeface="Arial" panose="020B0604020202020204" pitchFamily="34" charset="0"/>
          <a:ea typeface="+mj-ea"/>
          <a:cs typeface="Arial" panose="020B0604020202020204" pitchFamily="34" charset="0"/>
        </a:defRPr>
      </a:lvl1pPr>
    </p:titleStyle>
    <p:bodyStyle>
      <a:lvl1pPr marL="182880" indent="-182880" algn="l" defTabSz="457200" rtl="0" eaLnBrk="1" latinLnBrk="0" hangingPunct="1">
        <a:lnSpc>
          <a:spcPts val="2800"/>
        </a:lnSpc>
        <a:spcBef>
          <a:spcPts val="300"/>
        </a:spcBef>
        <a:spcAft>
          <a:spcPts val="300"/>
        </a:spcAft>
        <a:buFont typeface="Arial"/>
        <a:buChar char="•"/>
        <a:tabLst/>
        <a:defRPr sz="2200" b="1" kern="1200" spc="0" baseline="0">
          <a:solidFill>
            <a:schemeClr val="tx2"/>
          </a:solidFill>
          <a:latin typeface="Arial"/>
          <a:ea typeface="+mn-ea"/>
          <a:cs typeface="Arial"/>
        </a:defRPr>
      </a:lvl1pPr>
      <a:lvl2pPr marL="365760" indent="-182880" algn="l" defTabSz="457200" rtl="0" eaLnBrk="1" latinLnBrk="0" hangingPunct="1">
        <a:lnSpc>
          <a:spcPts val="2800"/>
        </a:lnSpc>
        <a:spcBef>
          <a:spcPts val="300"/>
        </a:spcBef>
        <a:spcAft>
          <a:spcPts val="600"/>
        </a:spcAft>
        <a:buClr>
          <a:schemeClr val="tx1"/>
        </a:buClr>
        <a:buFont typeface="Arial" panose="020B0604020202020204" pitchFamily="34" charset="0"/>
        <a:buChar char="•"/>
        <a:tabLst/>
        <a:defRPr sz="2200" kern="1200" spc="0" baseline="0">
          <a:solidFill>
            <a:schemeClr val="tx1"/>
          </a:solidFill>
          <a:latin typeface="Arial"/>
          <a:ea typeface="+mn-ea"/>
          <a:cs typeface="Arial"/>
        </a:defRPr>
      </a:lvl2pPr>
      <a:lvl3pPr marL="548640" indent="-182880" algn="l" defTabSz="457200" rtl="0" eaLnBrk="1" latinLnBrk="0" hangingPunct="1">
        <a:lnSpc>
          <a:spcPts val="2800"/>
        </a:lnSpc>
        <a:spcBef>
          <a:spcPts val="0"/>
        </a:spcBef>
        <a:spcAft>
          <a:spcPts val="600"/>
        </a:spcAft>
        <a:buFont typeface="Arial"/>
        <a:buChar char="•"/>
        <a:defRPr sz="2200" kern="1200" spc="0" baseline="0">
          <a:solidFill>
            <a:schemeClr val="tx1"/>
          </a:solidFill>
          <a:latin typeface="Arial"/>
          <a:ea typeface="+mn-ea"/>
          <a:cs typeface="Arial"/>
        </a:defRPr>
      </a:lvl3pPr>
      <a:lvl4pPr marL="731520" indent="-182880" algn="l" defTabSz="457200" rtl="0" eaLnBrk="1" latinLnBrk="0" hangingPunct="1">
        <a:spcBef>
          <a:spcPts val="0"/>
        </a:spcBef>
        <a:spcAft>
          <a:spcPts val="600"/>
        </a:spcAft>
        <a:buFont typeface=".AppleSystemUIFont"/>
        <a:buChar char="–"/>
        <a:tabLst/>
        <a:defRPr sz="1800" kern="1200" spc="0" baseline="0">
          <a:solidFill>
            <a:schemeClr val="tx1"/>
          </a:solidFill>
          <a:latin typeface="Arial"/>
          <a:ea typeface="+mn-ea"/>
          <a:cs typeface="Arial"/>
        </a:defRPr>
      </a:lvl4pPr>
      <a:lvl5pPr marL="914400" indent="-182880" algn="l" defTabSz="457200" rtl="0" eaLnBrk="1" latinLnBrk="0" hangingPunct="1">
        <a:spcBef>
          <a:spcPts val="0"/>
        </a:spcBef>
        <a:spcAft>
          <a:spcPts val="600"/>
        </a:spcAft>
        <a:buFont typeface="Arial"/>
        <a:buChar char="»"/>
        <a:tabLst/>
        <a:defRPr sz="1800" kern="1200" spc="0" baseline="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5.gi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10.gif"/></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8.png"/><Relationship Id="rId1" Type="http://schemas.openxmlformats.org/officeDocument/2006/relationships/slideLayout" Target="../slideLayouts/slideLayout4.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D# 13760 - Figure Work Life Balance - PowerPoint Animation">
            <a:extLst>
              <a:ext uri="{FF2B5EF4-FFF2-40B4-BE49-F238E27FC236}">
                <a16:creationId xmlns:a16="http://schemas.microsoft.com/office/drawing/2014/main" id="{140A8F79-AF78-4549-9420-EFC2C28EE74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48907" y="1857936"/>
            <a:ext cx="4639542" cy="4101353"/>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B0E6DBCD-B080-414D-AF59-140CA2EFA3F9}"/>
              </a:ext>
            </a:extLst>
          </p:cNvPr>
          <p:cNvSpPr/>
          <p:nvPr/>
        </p:nvSpPr>
        <p:spPr>
          <a:xfrm>
            <a:off x="1710578" y="1857936"/>
            <a:ext cx="448235" cy="125505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4" name="Title 3">
            <a:extLst>
              <a:ext uri="{FF2B5EF4-FFF2-40B4-BE49-F238E27FC236}">
                <a16:creationId xmlns:a16="http://schemas.microsoft.com/office/drawing/2014/main" id="{03C570D4-4422-5B49-807C-B6444A977040}"/>
              </a:ext>
            </a:extLst>
          </p:cNvPr>
          <p:cNvSpPr>
            <a:spLocks noGrp="1"/>
          </p:cNvSpPr>
          <p:nvPr>
            <p:ph type="ctrTitle"/>
          </p:nvPr>
        </p:nvSpPr>
        <p:spPr>
          <a:xfrm>
            <a:off x="1086797" y="2023785"/>
            <a:ext cx="7558440" cy="1089210"/>
          </a:xfrm>
        </p:spPr>
        <p:txBody>
          <a:bodyPr/>
          <a:lstStyle/>
          <a:p>
            <a:r>
              <a:rPr lang="en-US" sz="5400" dirty="0">
                <a:solidFill>
                  <a:schemeClr val="tx1"/>
                </a:solidFill>
              </a:rPr>
              <a:t>Work-Life Balance</a:t>
            </a:r>
            <a:endParaRPr lang="en-US" sz="4400" dirty="0">
              <a:solidFill>
                <a:schemeClr val="tx1"/>
              </a:solidFill>
            </a:endParaRPr>
          </a:p>
        </p:txBody>
      </p:sp>
    </p:spTree>
    <p:extLst>
      <p:ext uri="{BB962C8B-B14F-4D97-AF65-F5344CB8AC3E}">
        <p14:creationId xmlns:p14="http://schemas.microsoft.com/office/powerpoint/2010/main" val="29570149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8909724-4ABF-4CEB-86FE-AAEB72A3C100}"/>
              </a:ext>
            </a:extLst>
          </p:cNvPr>
          <p:cNvPicPr>
            <a:picLocks noChangeAspect="1"/>
          </p:cNvPicPr>
          <p:nvPr/>
        </p:nvPicPr>
        <p:blipFill rotWithShape="1">
          <a:blip r:embed="rId2">
            <a:alphaModFix amt="20000"/>
          </a:blip>
          <a:srcRect l="58069" t="29558" r="7807" b="38115"/>
          <a:stretch/>
        </p:blipFill>
        <p:spPr>
          <a:xfrm>
            <a:off x="1323356" y="3845208"/>
            <a:ext cx="2732112" cy="2588272"/>
          </a:xfrm>
          <a:prstGeom prst="rect">
            <a:avLst/>
          </a:prstGeom>
        </p:spPr>
      </p:pic>
      <p:grpSp>
        <p:nvGrpSpPr>
          <p:cNvPr id="4" name="Group 3">
            <a:extLst>
              <a:ext uri="{FF2B5EF4-FFF2-40B4-BE49-F238E27FC236}">
                <a16:creationId xmlns:a16="http://schemas.microsoft.com/office/drawing/2014/main" id="{90B05150-B822-4E06-B5D3-413B09569209}"/>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01B7F99A-ED75-4700-A4BA-FBCCED281B1A}"/>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00F9F14E-EE5F-483D-9CD0-C1D06266383E}"/>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pic>
        <p:nvPicPr>
          <p:cNvPr id="9" name="Picture 8">
            <a:extLst>
              <a:ext uri="{FF2B5EF4-FFF2-40B4-BE49-F238E27FC236}">
                <a16:creationId xmlns:a16="http://schemas.microsoft.com/office/drawing/2014/main" id="{DD247770-D258-4EB9-9B98-CF6FDA8B6F27}"/>
              </a:ext>
            </a:extLst>
          </p:cNvPr>
          <p:cNvPicPr>
            <a:picLocks noChangeAspect="1"/>
          </p:cNvPicPr>
          <p:nvPr/>
        </p:nvPicPr>
        <p:blipFill rotWithShape="1">
          <a:blip r:embed="rId2">
            <a:alphaModFix amt="20000"/>
          </a:blip>
          <a:srcRect l="58069" t="29558" r="7807" b="38115"/>
          <a:stretch/>
        </p:blipFill>
        <p:spPr>
          <a:xfrm>
            <a:off x="5161961" y="424519"/>
            <a:ext cx="1646266" cy="1559594"/>
          </a:xfrm>
          <a:prstGeom prst="rect">
            <a:avLst/>
          </a:prstGeom>
        </p:spPr>
      </p:pic>
      <p:pic>
        <p:nvPicPr>
          <p:cNvPr id="10" name="Picture 9">
            <a:extLst>
              <a:ext uri="{FF2B5EF4-FFF2-40B4-BE49-F238E27FC236}">
                <a16:creationId xmlns:a16="http://schemas.microsoft.com/office/drawing/2014/main" id="{28559C18-B988-45CB-A022-730D2418AB3B}"/>
              </a:ext>
            </a:extLst>
          </p:cNvPr>
          <p:cNvPicPr>
            <a:picLocks noChangeAspect="1"/>
          </p:cNvPicPr>
          <p:nvPr/>
        </p:nvPicPr>
        <p:blipFill rotWithShape="1">
          <a:blip r:embed="rId2">
            <a:alphaModFix amt="20000"/>
          </a:blip>
          <a:srcRect l="58069" t="29558" r="7807" b="38115"/>
          <a:stretch/>
        </p:blipFill>
        <p:spPr>
          <a:xfrm>
            <a:off x="10868644" y="3718488"/>
            <a:ext cx="1057085" cy="1001432"/>
          </a:xfrm>
          <a:prstGeom prst="rect">
            <a:avLst/>
          </a:prstGeom>
        </p:spPr>
      </p:pic>
      <p:graphicFrame>
        <p:nvGraphicFramePr>
          <p:cNvPr id="11" name="Diagram 10">
            <a:extLst>
              <a:ext uri="{FF2B5EF4-FFF2-40B4-BE49-F238E27FC236}">
                <a16:creationId xmlns:a16="http://schemas.microsoft.com/office/drawing/2014/main" id="{7E4E294A-FB31-472C-B318-775D4EF85DF8}"/>
              </a:ext>
            </a:extLst>
          </p:cNvPr>
          <p:cNvGraphicFramePr/>
          <p:nvPr>
            <p:extLst>
              <p:ext uri="{D42A27DB-BD31-4B8C-83A1-F6EECF244321}">
                <p14:modId xmlns:p14="http://schemas.microsoft.com/office/powerpoint/2010/main" val="1506666046"/>
              </p:ext>
            </p:extLst>
          </p:nvPr>
        </p:nvGraphicFramePr>
        <p:xfrm>
          <a:off x="2222272" y="719666"/>
          <a:ext cx="8750527"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12434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3C825C6-4B65-4502-A30A-6679594A0B6F}"/>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B071DBFD-B179-464F-B0FF-C2DF15EFDA84}"/>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D27CADD8-8FEF-46EA-AF42-39C9AE80001A}"/>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sp>
        <p:nvSpPr>
          <p:cNvPr id="7" name="Title 1">
            <a:extLst>
              <a:ext uri="{FF2B5EF4-FFF2-40B4-BE49-F238E27FC236}">
                <a16:creationId xmlns:a16="http://schemas.microsoft.com/office/drawing/2014/main" id="{FB63E8A9-230C-4950-9397-E42FFCCDB3E2}"/>
              </a:ext>
            </a:extLst>
          </p:cNvPr>
          <p:cNvSpPr>
            <a:spLocks noGrp="1"/>
          </p:cNvSpPr>
          <p:nvPr>
            <p:ph type="title"/>
          </p:nvPr>
        </p:nvSpPr>
        <p:spPr>
          <a:xfrm>
            <a:off x="1665749" y="992377"/>
            <a:ext cx="6966551" cy="702577"/>
          </a:xfrm>
        </p:spPr>
        <p:txBody>
          <a:bodyPr/>
          <a:lstStyle/>
          <a:p>
            <a:r>
              <a:rPr lang="en-US" sz="3200" dirty="0">
                <a:solidFill>
                  <a:sysClr val="windowText" lastClr="000000"/>
                </a:solidFill>
              </a:rPr>
              <a:t>Schedule work hours </a:t>
            </a:r>
            <a:endParaRPr lang="en-US" sz="4800" dirty="0">
              <a:solidFill>
                <a:sysClr val="windowText" lastClr="000000"/>
              </a:solidFill>
            </a:endParaRPr>
          </a:p>
        </p:txBody>
      </p:sp>
      <p:sp>
        <p:nvSpPr>
          <p:cNvPr id="8" name="Rectangle 7">
            <a:extLst>
              <a:ext uri="{FF2B5EF4-FFF2-40B4-BE49-F238E27FC236}">
                <a16:creationId xmlns:a16="http://schemas.microsoft.com/office/drawing/2014/main" id="{83A45075-92B8-464E-91EF-E0E3C916774B}"/>
              </a:ext>
            </a:extLst>
          </p:cNvPr>
          <p:cNvSpPr/>
          <p:nvPr/>
        </p:nvSpPr>
        <p:spPr>
          <a:xfrm>
            <a:off x="2092546" y="2114922"/>
            <a:ext cx="8570971" cy="3365024"/>
          </a:xfrm>
          <a:prstGeom prst="rect">
            <a:avLst/>
          </a:prstGeom>
        </p:spPr>
        <p:txBody>
          <a:bodyPr wrap="square">
            <a:spAutoFit/>
          </a:bodyPr>
          <a:lstStyle/>
          <a:p>
            <a:pPr>
              <a:lnSpc>
                <a:spcPct val="150000"/>
              </a:lnSpc>
            </a:pPr>
            <a:r>
              <a:rPr lang="en-US" dirty="0"/>
              <a:t>Construct a plan or schedule and try to stick to it. If your normal hours are 9 a.m. to 5 p.m., Monday to Friday, don’t abandon that schedule because you have slightly more flexibility. It’s important to have some structure. Review your to-do list and make an outline for your day. This will help you to be more productive and focused in the time that you have. It’s a pandemic, not a work retreat. If you have childcare or other commitments, designate a portion of your day to handle those tasks as well. Having a fine-tuned layout work schedule will allow you to truly take advantage of downtime.</a:t>
            </a:r>
          </a:p>
        </p:txBody>
      </p:sp>
      <p:sp>
        <p:nvSpPr>
          <p:cNvPr id="9" name="Rectangle 8">
            <a:extLst>
              <a:ext uri="{FF2B5EF4-FFF2-40B4-BE49-F238E27FC236}">
                <a16:creationId xmlns:a16="http://schemas.microsoft.com/office/drawing/2014/main" id="{DB14289A-2146-45EE-A10A-F4DB663991DB}"/>
              </a:ext>
            </a:extLst>
          </p:cNvPr>
          <p:cNvSpPr/>
          <p:nvPr/>
        </p:nvSpPr>
        <p:spPr>
          <a:xfrm rot="5400000">
            <a:off x="764427" y="757087"/>
            <a:ext cx="449535" cy="1091895"/>
          </a:xfrm>
          <a:prstGeom prst="rect">
            <a:avLst/>
          </a:prstGeom>
          <a:solidFill>
            <a:srgbClr val="FFC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0" name="Picture 9">
            <a:extLst>
              <a:ext uri="{FF2B5EF4-FFF2-40B4-BE49-F238E27FC236}">
                <a16:creationId xmlns:a16="http://schemas.microsoft.com/office/drawing/2014/main" id="{BB2B3D9A-C8D3-4B78-9FCE-23620F4F042E}"/>
              </a:ext>
            </a:extLst>
          </p:cNvPr>
          <p:cNvPicPr>
            <a:picLocks noChangeAspect="1"/>
          </p:cNvPicPr>
          <p:nvPr/>
        </p:nvPicPr>
        <p:blipFill rotWithShape="1">
          <a:blip r:embed="rId3">
            <a:alphaModFix amt="20000"/>
          </a:blip>
          <a:srcRect l="58069" t="29558" r="7807" b="38115"/>
          <a:stretch/>
        </p:blipFill>
        <p:spPr>
          <a:xfrm>
            <a:off x="1323356" y="3845208"/>
            <a:ext cx="2732112" cy="2588272"/>
          </a:xfrm>
          <a:prstGeom prst="rect">
            <a:avLst/>
          </a:prstGeom>
        </p:spPr>
      </p:pic>
      <p:pic>
        <p:nvPicPr>
          <p:cNvPr id="11" name="Picture 10">
            <a:extLst>
              <a:ext uri="{FF2B5EF4-FFF2-40B4-BE49-F238E27FC236}">
                <a16:creationId xmlns:a16="http://schemas.microsoft.com/office/drawing/2014/main" id="{3478E39D-597E-401A-9573-EAFFA5CC1938}"/>
              </a:ext>
            </a:extLst>
          </p:cNvPr>
          <p:cNvPicPr>
            <a:picLocks noChangeAspect="1"/>
          </p:cNvPicPr>
          <p:nvPr/>
        </p:nvPicPr>
        <p:blipFill rotWithShape="1">
          <a:blip r:embed="rId3">
            <a:alphaModFix amt="20000"/>
          </a:blip>
          <a:srcRect l="58069" t="29558" r="7807" b="38115"/>
          <a:stretch/>
        </p:blipFill>
        <p:spPr>
          <a:xfrm>
            <a:off x="9530935" y="1527802"/>
            <a:ext cx="1820592" cy="1724742"/>
          </a:xfrm>
          <a:prstGeom prst="rect">
            <a:avLst/>
          </a:prstGeom>
        </p:spPr>
      </p:pic>
    </p:spTree>
    <p:extLst>
      <p:ext uri="{BB962C8B-B14F-4D97-AF65-F5344CB8AC3E}">
        <p14:creationId xmlns:p14="http://schemas.microsoft.com/office/powerpoint/2010/main" val="3559624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3C825C6-4B65-4502-A30A-6679594A0B6F}"/>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B071DBFD-B179-464F-B0FF-C2DF15EFDA84}"/>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D27CADD8-8FEF-46EA-AF42-39C9AE80001A}"/>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sp>
        <p:nvSpPr>
          <p:cNvPr id="7" name="Title 1">
            <a:extLst>
              <a:ext uri="{FF2B5EF4-FFF2-40B4-BE49-F238E27FC236}">
                <a16:creationId xmlns:a16="http://schemas.microsoft.com/office/drawing/2014/main" id="{FB63E8A9-230C-4950-9397-E42FFCCDB3E2}"/>
              </a:ext>
            </a:extLst>
          </p:cNvPr>
          <p:cNvSpPr>
            <a:spLocks noGrp="1"/>
          </p:cNvSpPr>
          <p:nvPr>
            <p:ph type="title"/>
          </p:nvPr>
        </p:nvSpPr>
        <p:spPr>
          <a:xfrm>
            <a:off x="1665749" y="992377"/>
            <a:ext cx="6966551" cy="702577"/>
          </a:xfrm>
        </p:spPr>
        <p:txBody>
          <a:bodyPr/>
          <a:lstStyle/>
          <a:p>
            <a:r>
              <a:rPr lang="en-US" sz="3200" dirty="0">
                <a:solidFill>
                  <a:sysClr val="windowText" lastClr="000000"/>
                </a:solidFill>
              </a:rPr>
              <a:t>Communicate with team</a:t>
            </a:r>
            <a:endParaRPr lang="en-US" sz="4800" dirty="0">
              <a:solidFill>
                <a:sysClr val="windowText" lastClr="000000"/>
              </a:solidFill>
            </a:endParaRPr>
          </a:p>
        </p:txBody>
      </p:sp>
      <p:sp>
        <p:nvSpPr>
          <p:cNvPr id="8" name="Rectangle 7">
            <a:extLst>
              <a:ext uri="{FF2B5EF4-FFF2-40B4-BE49-F238E27FC236}">
                <a16:creationId xmlns:a16="http://schemas.microsoft.com/office/drawing/2014/main" id="{83A45075-92B8-464E-91EF-E0E3C916774B}"/>
              </a:ext>
            </a:extLst>
          </p:cNvPr>
          <p:cNvSpPr/>
          <p:nvPr/>
        </p:nvSpPr>
        <p:spPr>
          <a:xfrm>
            <a:off x="2253912" y="1907173"/>
            <a:ext cx="8222942" cy="2949525"/>
          </a:xfrm>
          <a:prstGeom prst="rect">
            <a:avLst/>
          </a:prstGeom>
        </p:spPr>
        <p:txBody>
          <a:bodyPr wrap="square">
            <a:spAutoFit/>
          </a:bodyPr>
          <a:lstStyle/>
          <a:p>
            <a:pPr lvl="0">
              <a:lnSpc>
                <a:spcPct val="150000"/>
              </a:lnSpc>
            </a:pPr>
            <a:r>
              <a:rPr lang="en-US" dirty="0">
                <a:solidFill>
                  <a:srgbClr val="000000"/>
                </a:solidFill>
              </a:rPr>
              <a:t>Organizations are highly likely to not be unsuccessful without effective communication. During COVID-19, many of our organization have become remote hybrids. Many are turning to software and technology as primary means of communication. Once you’ve constructed a schedule, discuss your work schedule with it with the others. If you live with other people, for example, it’s important to discuss how you will work from home, and perhaps set some ground rules to allow you to maintain your work–life balance. </a:t>
            </a:r>
          </a:p>
        </p:txBody>
      </p:sp>
      <p:sp>
        <p:nvSpPr>
          <p:cNvPr id="9" name="Rectangle 8">
            <a:extLst>
              <a:ext uri="{FF2B5EF4-FFF2-40B4-BE49-F238E27FC236}">
                <a16:creationId xmlns:a16="http://schemas.microsoft.com/office/drawing/2014/main" id="{DB14289A-2146-45EE-A10A-F4DB663991DB}"/>
              </a:ext>
            </a:extLst>
          </p:cNvPr>
          <p:cNvSpPr/>
          <p:nvPr/>
        </p:nvSpPr>
        <p:spPr>
          <a:xfrm rot="5400000">
            <a:off x="764427" y="757087"/>
            <a:ext cx="449535" cy="1091895"/>
          </a:xfrm>
          <a:prstGeom prst="rect">
            <a:avLst/>
          </a:prstGeom>
          <a:solidFill>
            <a:srgbClr val="60FF2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0" name="Picture 9">
            <a:extLst>
              <a:ext uri="{FF2B5EF4-FFF2-40B4-BE49-F238E27FC236}">
                <a16:creationId xmlns:a16="http://schemas.microsoft.com/office/drawing/2014/main" id="{6EC12D52-65F1-4564-AD1E-AB8F8F1E9039}"/>
              </a:ext>
            </a:extLst>
          </p:cNvPr>
          <p:cNvPicPr>
            <a:picLocks noChangeAspect="1"/>
          </p:cNvPicPr>
          <p:nvPr/>
        </p:nvPicPr>
        <p:blipFill rotWithShape="1">
          <a:blip r:embed="rId3">
            <a:alphaModFix amt="20000"/>
          </a:blip>
          <a:srcRect l="58069" t="29558" r="7807" b="38115"/>
          <a:stretch/>
        </p:blipFill>
        <p:spPr>
          <a:xfrm>
            <a:off x="8359586" y="3314941"/>
            <a:ext cx="2732112" cy="2588272"/>
          </a:xfrm>
          <a:prstGeom prst="rect">
            <a:avLst/>
          </a:prstGeom>
        </p:spPr>
      </p:pic>
      <p:pic>
        <p:nvPicPr>
          <p:cNvPr id="11" name="Picture 10">
            <a:extLst>
              <a:ext uri="{FF2B5EF4-FFF2-40B4-BE49-F238E27FC236}">
                <a16:creationId xmlns:a16="http://schemas.microsoft.com/office/drawing/2014/main" id="{5E79233F-CD77-4A95-BED9-3C2DCB583762}"/>
              </a:ext>
            </a:extLst>
          </p:cNvPr>
          <p:cNvPicPr>
            <a:picLocks noChangeAspect="1"/>
          </p:cNvPicPr>
          <p:nvPr/>
        </p:nvPicPr>
        <p:blipFill rotWithShape="1">
          <a:blip r:embed="rId3">
            <a:alphaModFix amt="20000"/>
          </a:blip>
          <a:srcRect l="58069" t="29558" r="7807" b="38115"/>
          <a:stretch/>
        </p:blipFill>
        <p:spPr>
          <a:xfrm>
            <a:off x="3922727" y="874337"/>
            <a:ext cx="1066981" cy="1010807"/>
          </a:xfrm>
          <a:prstGeom prst="rect">
            <a:avLst/>
          </a:prstGeom>
        </p:spPr>
      </p:pic>
    </p:spTree>
    <p:extLst>
      <p:ext uri="{BB962C8B-B14F-4D97-AF65-F5344CB8AC3E}">
        <p14:creationId xmlns:p14="http://schemas.microsoft.com/office/powerpoint/2010/main" val="18767688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ID# 16630 - Restless Night Loveseat - PowerPoint Animation">
            <a:extLst>
              <a:ext uri="{FF2B5EF4-FFF2-40B4-BE49-F238E27FC236}">
                <a16:creationId xmlns:a16="http://schemas.microsoft.com/office/drawing/2014/main" id="{0CD18AA7-31AB-4A76-8E05-698628D901AE}"/>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726263" y="2745637"/>
            <a:ext cx="4045059" cy="4112363"/>
          </a:xfrm>
          <a:prstGeom prst="rect">
            <a:avLst/>
          </a:prstGeom>
          <a:noFill/>
          <a:extLst>
            <a:ext uri="{909E8E84-426E-40DD-AFC4-6F175D3DCCD1}">
              <a14:hiddenFill xmlns:a14="http://schemas.microsoft.com/office/drawing/2010/main">
                <a:solidFill>
                  <a:srgbClr val="FFFFFF"/>
                </a:solidFill>
              </a14:hiddenFill>
            </a:ext>
          </a:extLst>
        </p:spPr>
      </p:pic>
      <p:grpSp>
        <p:nvGrpSpPr>
          <p:cNvPr id="4" name="Group 3">
            <a:extLst>
              <a:ext uri="{FF2B5EF4-FFF2-40B4-BE49-F238E27FC236}">
                <a16:creationId xmlns:a16="http://schemas.microsoft.com/office/drawing/2014/main" id="{23C825C6-4B65-4502-A30A-6679594A0B6F}"/>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B071DBFD-B179-464F-B0FF-C2DF15EFDA84}"/>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D27CADD8-8FEF-46EA-AF42-39C9AE80001A}"/>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sp>
        <p:nvSpPr>
          <p:cNvPr id="7" name="Title 1">
            <a:extLst>
              <a:ext uri="{FF2B5EF4-FFF2-40B4-BE49-F238E27FC236}">
                <a16:creationId xmlns:a16="http://schemas.microsoft.com/office/drawing/2014/main" id="{FB63E8A9-230C-4950-9397-E42FFCCDB3E2}"/>
              </a:ext>
            </a:extLst>
          </p:cNvPr>
          <p:cNvSpPr>
            <a:spLocks noGrp="1"/>
          </p:cNvSpPr>
          <p:nvPr>
            <p:ph type="title"/>
          </p:nvPr>
        </p:nvSpPr>
        <p:spPr>
          <a:xfrm>
            <a:off x="1733979" y="1096136"/>
            <a:ext cx="6966551" cy="702577"/>
          </a:xfrm>
        </p:spPr>
        <p:txBody>
          <a:bodyPr/>
          <a:lstStyle/>
          <a:p>
            <a:r>
              <a:rPr lang="en-US" sz="3200" dirty="0">
                <a:solidFill>
                  <a:sysClr val="windowText" lastClr="000000"/>
                </a:solidFill>
              </a:rPr>
              <a:t>Routine </a:t>
            </a:r>
            <a:endParaRPr lang="en-US" sz="4800" dirty="0">
              <a:solidFill>
                <a:sysClr val="windowText" lastClr="000000"/>
              </a:solidFill>
            </a:endParaRPr>
          </a:p>
        </p:txBody>
      </p:sp>
      <p:sp>
        <p:nvSpPr>
          <p:cNvPr id="8" name="Rectangle 7">
            <a:extLst>
              <a:ext uri="{FF2B5EF4-FFF2-40B4-BE49-F238E27FC236}">
                <a16:creationId xmlns:a16="http://schemas.microsoft.com/office/drawing/2014/main" id="{83A45075-92B8-464E-91EF-E0E3C916774B}"/>
              </a:ext>
            </a:extLst>
          </p:cNvPr>
          <p:cNvSpPr/>
          <p:nvPr/>
        </p:nvSpPr>
        <p:spPr>
          <a:xfrm>
            <a:off x="1999556" y="1935214"/>
            <a:ext cx="8570971" cy="2118529"/>
          </a:xfrm>
          <a:prstGeom prst="rect">
            <a:avLst/>
          </a:prstGeom>
        </p:spPr>
        <p:txBody>
          <a:bodyPr wrap="square">
            <a:spAutoFit/>
          </a:bodyPr>
          <a:lstStyle/>
          <a:p>
            <a:pPr lvl="0">
              <a:lnSpc>
                <a:spcPct val="150000"/>
              </a:lnSpc>
            </a:pPr>
            <a:r>
              <a:rPr lang="en-US" dirty="0">
                <a:solidFill>
                  <a:srgbClr val="000000"/>
                </a:solidFill>
              </a:rPr>
              <a:t>Working from home can be feel like a luxury to some. Although it can be tempting to stay in pajamas all day, starting off with the “it’s time for work” mindset can mentally prepare me us for the day ahead. Try to keep an old routine or create a new one. Try your normal workday morning routine, or do something as simple as having a coffee at a similar time each day..</a:t>
            </a: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0" name="Rectangle 9">
            <a:extLst>
              <a:ext uri="{FF2B5EF4-FFF2-40B4-BE49-F238E27FC236}">
                <a16:creationId xmlns:a16="http://schemas.microsoft.com/office/drawing/2014/main" id="{39677967-65AC-4962-BFE4-E81C1EBA8270}"/>
              </a:ext>
            </a:extLst>
          </p:cNvPr>
          <p:cNvSpPr/>
          <p:nvPr/>
        </p:nvSpPr>
        <p:spPr>
          <a:xfrm rot="5400000">
            <a:off x="716181" y="715071"/>
            <a:ext cx="449535" cy="1256618"/>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11" name="Picture 10">
            <a:extLst>
              <a:ext uri="{FF2B5EF4-FFF2-40B4-BE49-F238E27FC236}">
                <a16:creationId xmlns:a16="http://schemas.microsoft.com/office/drawing/2014/main" id="{3044998D-4EC8-47FD-B414-7178333BA878}"/>
              </a:ext>
            </a:extLst>
          </p:cNvPr>
          <p:cNvPicPr>
            <a:picLocks noChangeAspect="1"/>
          </p:cNvPicPr>
          <p:nvPr/>
        </p:nvPicPr>
        <p:blipFill rotWithShape="1">
          <a:blip r:embed="rId3">
            <a:alphaModFix amt="20000"/>
          </a:blip>
          <a:srcRect l="58069" t="29558" r="7807" b="38115"/>
          <a:stretch/>
        </p:blipFill>
        <p:spPr>
          <a:xfrm>
            <a:off x="1597515" y="3173592"/>
            <a:ext cx="2732112" cy="2588272"/>
          </a:xfrm>
          <a:prstGeom prst="rect">
            <a:avLst/>
          </a:prstGeom>
        </p:spPr>
      </p:pic>
      <p:pic>
        <p:nvPicPr>
          <p:cNvPr id="12" name="Picture 11">
            <a:extLst>
              <a:ext uri="{FF2B5EF4-FFF2-40B4-BE49-F238E27FC236}">
                <a16:creationId xmlns:a16="http://schemas.microsoft.com/office/drawing/2014/main" id="{353ADA47-8A80-4583-AC76-B92A33D764CA}"/>
              </a:ext>
            </a:extLst>
          </p:cNvPr>
          <p:cNvPicPr>
            <a:picLocks noChangeAspect="1"/>
          </p:cNvPicPr>
          <p:nvPr/>
        </p:nvPicPr>
        <p:blipFill rotWithShape="1">
          <a:blip r:embed="rId3">
            <a:alphaModFix amt="20000"/>
          </a:blip>
          <a:srcRect l="58069" t="29558" r="7807" b="38115"/>
          <a:stretch/>
        </p:blipFill>
        <p:spPr>
          <a:xfrm>
            <a:off x="8041972" y="1118612"/>
            <a:ext cx="1455056" cy="1378450"/>
          </a:xfrm>
          <a:prstGeom prst="rect">
            <a:avLst/>
          </a:prstGeom>
        </p:spPr>
      </p:pic>
    </p:spTree>
    <p:extLst>
      <p:ext uri="{BB962C8B-B14F-4D97-AF65-F5344CB8AC3E}">
        <p14:creationId xmlns:p14="http://schemas.microsoft.com/office/powerpoint/2010/main" val="870068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3C825C6-4B65-4502-A30A-6679594A0B6F}"/>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B071DBFD-B179-464F-B0FF-C2DF15EFDA84}"/>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D27CADD8-8FEF-46EA-AF42-39C9AE80001A}"/>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sp>
        <p:nvSpPr>
          <p:cNvPr id="7" name="Title 1">
            <a:extLst>
              <a:ext uri="{FF2B5EF4-FFF2-40B4-BE49-F238E27FC236}">
                <a16:creationId xmlns:a16="http://schemas.microsoft.com/office/drawing/2014/main" id="{FB63E8A9-230C-4950-9397-E42FFCCDB3E2}"/>
              </a:ext>
            </a:extLst>
          </p:cNvPr>
          <p:cNvSpPr>
            <a:spLocks noGrp="1"/>
          </p:cNvSpPr>
          <p:nvPr>
            <p:ph type="title"/>
          </p:nvPr>
        </p:nvSpPr>
        <p:spPr>
          <a:xfrm>
            <a:off x="1733979" y="1096136"/>
            <a:ext cx="6966551" cy="702577"/>
          </a:xfrm>
        </p:spPr>
        <p:txBody>
          <a:bodyPr/>
          <a:lstStyle/>
          <a:p>
            <a:r>
              <a:rPr lang="en-US" sz="3200" dirty="0">
                <a:solidFill>
                  <a:sysClr val="windowText" lastClr="000000"/>
                </a:solidFill>
              </a:rPr>
              <a:t>Incremental Breaks</a:t>
            </a:r>
            <a:endParaRPr lang="en-US" sz="4800" dirty="0">
              <a:solidFill>
                <a:sysClr val="windowText" lastClr="000000"/>
              </a:solidFill>
            </a:endParaRPr>
          </a:p>
        </p:txBody>
      </p:sp>
      <p:sp>
        <p:nvSpPr>
          <p:cNvPr id="8" name="Rectangle 7">
            <a:extLst>
              <a:ext uri="{FF2B5EF4-FFF2-40B4-BE49-F238E27FC236}">
                <a16:creationId xmlns:a16="http://schemas.microsoft.com/office/drawing/2014/main" id="{83A45075-92B8-464E-91EF-E0E3C916774B}"/>
              </a:ext>
            </a:extLst>
          </p:cNvPr>
          <p:cNvSpPr/>
          <p:nvPr/>
        </p:nvSpPr>
        <p:spPr>
          <a:xfrm>
            <a:off x="2169354" y="1994796"/>
            <a:ext cx="8570971" cy="2534027"/>
          </a:xfrm>
          <a:prstGeom prst="rect">
            <a:avLst/>
          </a:prstGeom>
        </p:spPr>
        <p:txBody>
          <a:bodyPr wrap="square">
            <a:spAutoFit/>
          </a:bodyPr>
          <a:lstStyle/>
          <a:p>
            <a:pPr lvl="0">
              <a:lnSpc>
                <a:spcPct val="150000"/>
              </a:lnSpc>
            </a:pPr>
            <a:r>
              <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rPr>
              <a:t>Just like at the office, classroom, any workplace, remember to get up and move around. Try to limit overindulging in reading the news, Netflix, and on social media during breaks. Keep yourself hydrated and try to eat healthily. Be sure to have a good lunch break and momentarily disconnect from work</a:t>
            </a:r>
            <a:r>
              <a:rPr lang="en-US" dirty="0">
                <a:solidFill>
                  <a:srgbClr val="000000"/>
                </a:solidFill>
              </a:rPr>
              <a:t>. Maybe go for a walk outside once a day if local governments allow. If you are not able to go outside, just open your windows and try your best to do some light exercise at home.</a:t>
            </a:r>
            <a:endParaRPr kumimoji="0" lang="en-US" sz="1800" b="0" i="0" u="none" strike="noStrike" kern="1200" cap="none" spc="0" normalizeH="0" baseline="0" noProof="0" dirty="0">
              <a:ln>
                <a:noFill/>
              </a:ln>
              <a:solidFill>
                <a:srgbClr val="000000"/>
              </a:solidFill>
              <a:effectLst/>
              <a:uLnTx/>
              <a:uFillTx/>
              <a:latin typeface="Arial" panose="020B0604020202020204"/>
              <a:ea typeface="+mn-ea"/>
              <a:cs typeface="+mn-cs"/>
            </a:endParaRPr>
          </a:p>
        </p:txBody>
      </p:sp>
      <p:sp>
        <p:nvSpPr>
          <p:cNvPr id="10" name="Rectangle 9">
            <a:extLst>
              <a:ext uri="{FF2B5EF4-FFF2-40B4-BE49-F238E27FC236}">
                <a16:creationId xmlns:a16="http://schemas.microsoft.com/office/drawing/2014/main" id="{39677967-65AC-4962-BFE4-E81C1EBA8270}"/>
              </a:ext>
            </a:extLst>
          </p:cNvPr>
          <p:cNvSpPr/>
          <p:nvPr/>
        </p:nvSpPr>
        <p:spPr>
          <a:xfrm rot="5400000">
            <a:off x="716181" y="715071"/>
            <a:ext cx="449535" cy="1256618"/>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9" name="Picture 8">
            <a:extLst>
              <a:ext uri="{FF2B5EF4-FFF2-40B4-BE49-F238E27FC236}">
                <a16:creationId xmlns:a16="http://schemas.microsoft.com/office/drawing/2014/main" id="{11E765D4-3888-4579-AAD6-DD3EDAD7F290}"/>
              </a:ext>
            </a:extLst>
          </p:cNvPr>
          <p:cNvPicPr>
            <a:picLocks noChangeAspect="1"/>
          </p:cNvPicPr>
          <p:nvPr/>
        </p:nvPicPr>
        <p:blipFill rotWithShape="1">
          <a:blip r:embed="rId2">
            <a:alphaModFix amt="20000"/>
          </a:blip>
          <a:srcRect l="58069" t="29558" r="7807" b="38115"/>
          <a:stretch/>
        </p:blipFill>
        <p:spPr>
          <a:xfrm>
            <a:off x="7725909" y="539675"/>
            <a:ext cx="2732112" cy="2588272"/>
          </a:xfrm>
          <a:prstGeom prst="rect">
            <a:avLst/>
          </a:prstGeom>
        </p:spPr>
      </p:pic>
      <p:pic>
        <p:nvPicPr>
          <p:cNvPr id="11" name="Picture 10">
            <a:extLst>
              <a:ext uri="{FF2B5EF4-FFF2-40B4-BE49-F238E27FC236}">
                <a16:creationId xmlns:a16="http://schemas.microsoft.com/office/drawing/2014/main" id="{7CCCAE9B-617E-400C-A21D-18FBFFD8FBB9}"/>
              </a:ext>
            </a:extLst>
          </p:cNvPr>
          <p:cNvPicPr>
            <a:picLocks noChangeAspect="1"/>
          </p:cNvPicPr>
          <p:nvPr/>
        </p:nvPicPr>
        <p:blipFill rotWithShape="1">
          <a:blip r:embed="rId2">
            <a:alphaModFix amt="20000"/>
          </a:blip>
          <a:srcRect l="58069" t="29558" r="7807" b="38115"/>
          <a:stretch/>
        </p:blipFill>
        <p:spPr>
          <a:xfrm>
            <a:off x="2169354" y="3381936"/>
            <a:ext cx="1667817" cy="1580010"/>
          </a:xfrm>
          <a:prstGeom prst="rect">
            <a:avLst/>
          </a:prstGeom>
        </p:spPr>
      </p:pic>
    </p:spTree>
    <p:extLst>
      <p:ext uri="{BB962C8B-B14F-4D97-AF65-F5344CB8AC3E}">
        <p14:creationId xmlns:p14="http://schemas.microsoft.com/office/powerpoint/2010/main" val="26448838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3C825C6-4B65-4502-A30A-6679594A0B6F}"/>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B071DBFD-B179-464F-B0FF-C2DF15EFDA84}"/>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D27CADD8-8FEF-46EA-AF42-39C9AE80001A}"/>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sp>
        <p:nvSpPr>
          <p:cNvPr id="7" name="Title 1">
            <a:extLst>
              <a:ext uri="{FF2B5EF4-FFF2-40B4-BE49-F238E27FC236}">
                <a16:creationId xmlns:a16="http://schemas.microsoft.com/office/drawing/2014/main" id="{FB63E8A9-230C-4950-9397-E42FFCCDB3E2}"/>
              </a:ext>
            </a:extLst>
          </p:cNvPr>
          <p:cNvSpPr>
            <a:spLocks noGrp="1"/>
          </p:cNvSpPr>
          <p:nvPr>
            <p:ph type="title"/>
          </p:nvPr>
        </p:nvSpPr>
        <p:spPr>
          <a:xfrm>
            <a:off x="1733979" y="1096136"/>
            <a:ext cx="6966551" cy="702577"/>
          </a:xfrm>
        </p:spPr>
        <p:txBody>
          <a:bodyPr/>
          <a:lstStyle/>
          <a:p>
            <a:r>
              <a:rPr lang="en-US" sz="3200" dirty="0">
                <a:solidFill>
                  <a:sysClr val="windowText" lastClr="000000"/>
                </a:solidFill>
              </a:rPr>
              <a:t>Engineer social Interactions</a:t>
            </a:r>
            <a:endParaRPr lang="en-US" sz="4800" dirty="0">
              <a:solidFill>
                <a:sysClr val="windowText" lastClr="000000"/>
              </a:solidFill>
            </a:endParaRPr>
          </a:p>
        </p:txBody>
      </p:sp>
      <p:sp>
        <p:nvSpPr>
          <p:cNvPr id="8" name="Rectangle 7">
            <a:extLst>
              <a:ext uri="{FF2B5EF4-FFF2-40B4-BE49-F238E27FC236}">
                <a16:creationId xmlns:a16="http://schemas.microsoft.com/office/drawing/2014/main" id="{83A45075-92B8-464E-91EF-E0E3C916774B}"/>
              </a:ext>
            </a:extLst>
          </p:cNvPr>
          <p:cNvSpPr/>
          <p:nvPr/>
        </p:nvSpPr>
        <p:spPr>
          <a:xfrm>
            <a:off x="2138359" y="2093534"/>
            <a:ext cx="8570971" cy="2118529"/>
          </a:xfrm>
          <a:prstGeom prst="rect">
            <a:avLst/>
          </a:prstGeom>
        </p:spPr>
        <p:txBody>
          <a:bodyPr wrap="square">
            <a:spAutoFit/>
          </a:bodyPr>
          <a:lstStyle/>
          <a:p>
            <a:pPr lvl="0">
              <a:lnSpc>
                <a:spcPct val="150000"/>
              </a:lnSpc>
            </a:pPr>
            <a:r>
              <a:rPr lang="en-US" dirty="0">
                <a:solidFill>
                  <a:srgbClr val="000000"/>
                </a:solidFill>
              </a:rPr>
              <a:t>At home, you won’t just bump into your colleagues in corridors, at the coffee machine or the building deli where you can chat about the new Harley. Don’t underestimate the importance of these interactions, both for your own mental well-being and that of others, and for your work. Schedule times to catch up with your colleagues, friends and family.  </a:t>
            </a:r>
          </a:p>
        </p:txBody>
      </p:sp>
      <p:sp>
        <p:nvSpPr>
          <p:cNvPr id="10" name="Rectangle 9">
            <a:extLst>
              <a:ext uri="{FF2B5EF4-FFF2-40B4-BE49-F238E27FC236}">
                <a16:creationId xmlns:a16="http://schemas.microsoft.com/office/drawing/2014/main" id="{39677967-65AC-4962-BFE4-E81C1EBA8270}"/>
              </a:ext>
            </a:extLst>
          </p:cNvPr>
          <p:cNvSpPr/>
          <p:nvPr/>
        </p:nvSpPr>
        <p:spPr>
          <a:xfrm rot="5400000">
            <a:off x="716181" y="715071"/>
            <a:ext cx="449535" cy="1256618"/>
          </a:xfrm>
          <a:prstGeom prst="rect">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9" name="Picture 8">
            <a:extLst>
              <a:ext uri="{FF2B5EF4-FFF2-40B4-BE49-F238E27FC236}">
                <a16:creationId xmlns:a16="http://schemas.microsoft.com/office/drawing/2014/main" id="{A70689DF-F09A-4603-9937-DC7CCABE4B6F}"/>
              </a:ext>
            </a:extLst>
          </p:cNvPr>
          <p:cNvPicPr>
            <a:picLocks noChangeAspect="1"/>
          </p:cNvPicPr>
          <p:nvPr/>
        </p:nvPicPr>
        <p:blipFill rotWithShape="1">
          <a:blip r:embed="rId2">
            <a:alphaModFix amt="20000"/>
          </a:blip>
          <a:srcRect l="58069" t="29558" r="7807" b="38115"/>
          <a:stretch/>
        </p:blipFill>
        <p:spPr>
          <a:xfrm>
            <a:off x="5057788" y="504577"/>
            <a:ext cx="2732112" cy="2588272"/>
          </a:xfrm>
          <a:prstGeom prst="rect">
            <a:avLst/>
          </a:prstGeom>
        </p:spPr>
      </p:pic>
      <p:pic>
        <p:nvPicPr>
          <p:cNvPr id="11" name="Picture 10">
            <a:extLst>
              <a:ext uri="{FF2B5EF4-FFF2-40B4-BE49-F238E27FC236}">
                <a16:creationId xmlns:a16="http://schemas.microsoft.com/office/drawing/2014/main" id="{FF383269-215F-4077-872E-3FC92F86AD0E}"/>
              </a:ext>
            </a:extLst>
          </p:cNvPr>
          <p:cNvPicPr>
            <a:picLocks noChangeAspect="1"/>
          </p:cNvPicPr>
          <p:nvPr/>
        </p:nvPicPr>
        <p:blipFill rotWithShape="1">
          <a:blip r:embed="rId2">
            <a:alphaModFix amt="20000"/>
          </a:blip>
          <a:srcRect l="58069" t="29558" r="7807" b="38115"/>
          <a:stretch/>
        </p:blipFill>
        <p:spPr>
          <a:xfrm>
            <a:off x="1569258" y="3484669"/>
            <a:ext cx="1848394" cy="1751080"/>
          </a:xfrm>
          <a:prstGeom prst="rect">
            <a:avLst/>
          </a:prstGeom>
        </p:spPr>
      </p:pic>
      <p:pic>
        <p:nvPicPr>
          <p:cNvPr id="12" name="Picture 11">
            <a:extLst>
              <a:ext uri="{FF2B5EF4-FFF2-40B4-BE49-F238E27FC236}">
                <a16:creationId xmlns:a16="http://schemas.microsoft.com/office/drawing/2014/main" id="{CBB84CE3-C8DF-41EB-B6CB-04D8E7DB66E4}"/>
              </a:ext>
            </a:extLst>
          </p:cNvPr>
          <p:cNvPicPr>
            <a:picLocks noChangeAspect="1"/>
          </p:cNvPicPr>
          <p:nvPr/>
        </p:nvPicPr>
        <p:blipFill rotWithShape="1">
          <a:blip r:embed="rId2">
            <a:alphaModFix amt="20000"/>
          </a:blip>
          <a:srcRect l="58069" t="29558" r="7807" b="38115"/>
          <a:stretch/>
        </p:blipFill>
        <p:spPr>
          <a:xfrm>
            <a:off x="9971674" y="5235748"/>
            <a:ext cx="1027034" cy="972963"/>
          </a:xfrm>
          <a:prstGeom prst="rect">
            <a:avLst/>
          </a:prstGeom>
        </p:spPr>
      </p:pic>
    </p:spTree>
    <p:extLst>
      <p:ext uri="{BB962C8B-B14F-4D97-AF65-F5344CB8AC3E}">
        <p14:creationId xmlns:p14="http://schemas.microsoft.com/office/powerpoint/2010/main" val="22369995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3C825C6-4B65-4502-A30A-6679594A0B6F}"/>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B071DBFD-B179-464F-B0FF-C2DF15EFDA84}"/>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D27CADD8-8FEF-46EA-AF42-39C9AE80001A}"/>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sp>
        <p:nvSpPr>
          <p:cNvPr id="7" name="Title 1">
            <a:extLst>
              <a:ext uri="{FF2B5EF4-FFF2-40B4-BE49-F238E27FC236}">
                <a16:creationId xmlns:a16="http://schemas.microsoft.com/office/drawing/2014/main" id="{FB63E8A9-230C-4950-9397-E42FFCCDB3E2}"/>
              </a:ext>
            </a:extLst>
          </p:cNvPr>
          <p:cNvSpPr>
            <a:spLocks noGrp="1"/>
          </p:cNvSpPr>
          <p:nvPr>
            <p:ph type="title"/>
          </p:nvPr>
        </p:nvSpPr>
        <p:spPr>
          <a:xfrm>
            <a:off x="1733979" y="1096136"/>
            <a:ext cx="6966551" cy="702577"/>
          </a:xfrm>
        </p:spPr>
        <p:txBody>
          <a:bodyPr/>
          <a:lstStyle/>
          <a:p>
            <a:r>
              <a:rPr lang="en-US" sz="4800" dirty="0">
                <a:solidFill>
                  <a:sysClr val="windowText" lastClr="000000"/>
                </a:solidFill>
              </a:rPr>
              <a:t>Mark the End</a:t>
            </a:r>
          </a:p>
        </p:txBody>
      </p:sp>
      <p:sp>
        <p:nvSpPr>
          <p:cNvPr id="8" name="Rectangle 7">
            <a:extLst>
              <a:ext uri="{FF2B5EF4-FFF2-40B4-BE49-F238E27FC236}">
                <a16:creationId xmlns:a16="http://schemas.microsoft.com/office/drawing/2014/main" id="{83A45075-92B8-464E-91EF-E0E3C916774B}"/>
              </a:ext>
            </a:extLst>
          </p:cNvPr>
          <p:cNvSpPr/>
          <p:nvPr/>
        </p:nvSpPr>
        <p:spPr>
          <a:xfrm>
            <a:off x="1733979" y="2114922"/>
            <a:ext cx="10053641" cy="3365024"/>
          </a:xfrm>
          <a:prstGeom prst="rect">
            <a:avLst/>
          </a:prstGeom>
        </p:spPr>
        <p:txBody>
          <a:bodyPr wrap="square">
            <a:spAutoFit/>
          </a:bodyPr>
          <a:lstStyle/>
          <a:p>
            <a:pPr lvl="0">
              <a:lnSpc>
                <a:spcPct val="150000"/>
              </a:lnSpc>
            </a:pPr>
            <a:r>
              <a:rPr lang="en-US" dirty="0">
                <a:solidFill>
                  <a:srgbClr val="000000"/>
                </a:solidFill>
              </a:rPr>
              <a:t>As the coronavirus spreads through the world, many companies are choosing to switch to remote work to protect their employees from COVID-19. Other organizations find themselves forced to adapt as cities and states mandate shelter-in-place. Remote work is a valuable tool as companies try to minimize disruptions and keep operations running within close proximity of </a:t>
            </a:r>
            <a:r>
              <a:rPr lang="en-US" dirty="0" err="1">
                <a:solidFill>
                  <a:srgbClr val="000000"/>
                </a:solidFill>
              </a:rPr>
              <a:t>normlacy</a:t>
            </a:r>
            <a:r>
              <a:rPr lang="en-US" dirty="0">
                <a:solidFill>
                  <a:srgbClr val="000000"/>
                </a:solidFill>
              </a:rPr>
              <a:t>. However, when people who aren’t used to telecommuting transition from working in the office to working from home, they may cling to habits and norms that don’t translate to working remotely. As at the start, it’s important to mark the end so that you can switch off from work, “go home” and relax. </a:t>
            </a:r>
          </a:p>
        </p:txBody>
      </p:sp>
      <p:sp>
        <p:nvSpPr>
          <p:cNvPr id="10" name="Rectangle 9">
            <a:extLst>
              <a:ext uri="{FF2B5EF4-FFF2-40B4-BE49-F238E27FC236}">
                <a16:creationId xmlns:a16="http://schemas.microsoft.com/office/drawing/2014/main" id="{39677967-65AC-4962-BFE4-E81C1EBA8270}"/>
              </a:ext>
            </a:extLst>
          </p:cNvPr>
          <p:cNvSpPr/>
          <p:nvPr/>
        </p:nvSpPr>
        <p:spPr>
          <a:xfrm rot="5400000">
            <a:off x="716181" y="715071"/>
            <a:ext cx="449535" cy="1256618"/>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pic>
        <p:nvPicPr>
          <p:cNvPr id="9" name="Picture 8">
            <a:extLst>
              <a:ext uri="{FF2B5EF4-FFF2-40B4-BE49-F238E27FC236}">
                <a16:creationId xmlns:a16="http://schemas.microsoft.com/office/drawing/2014/main" id="{5A80A3AB-B489-469C-9065-C4E6812A44D9}"/>
              </a:ext>
            </a:extLst>
          </p:cNvPr>
          <p:cNvPicPr>
            <a:picLocks noChangeAspect="1"/>
          </p:cNvPicPr>
          <p:nvPr/>
        </p:nvPicPr>
        <p:blipFill rotWithShape="1">
          <a:blip r:embed="rId2">
            <a:alphaModFix amt="20000"/>
          </a:blip>
          <a:srcRect l="58069" t="29558" r="7807" b="38115"/>
          <a:stretch/>
        </p:blipFill>
        <p:spPr>
          <a:xfrm>
            <a:off x="3446624" y="211822"/>
            <a:ext cx="2299514" cy="2178449"/>
          </a:xfrm>
          <a:prstGeom prst="rect">
            <a:avLst/>
          </a:prstGeom>
        </p:spPr>
      </p:pic>
      <p:pic>
        <p:nvPicPr>
          <p:cNvPr id="11" name="Picture 10">
            <a:extLst>
              <a:ext uri="{FF2B5EF4-FFF2-40B4-BE49-F238E27FC236}">
                <a16:creationId xmlns:a16="http://schemas.microsoft.com/office/drawing/2014/main" id="{A6A6AC28-F7BC-411B-B4F7-1FBB2415674C}"/>
              </a:ext>
            </a:extLst>
          </p:cNvPr>
          <p:cNvPicPr>
            <a:picLocks noChangeAspect="1"/>
          </p:cNvPicPr>
          <p:nvPr/>
        </p:nvPicPr>
        <p:blipFill rotWithShape="1">
          <a:blip r:embed="rId2">
            <a:alphaModFix amt="20000"/>
          </a:blip>
          <a:srcRect l="58069" t="29558" r="7807" b="38115"/>
          <a:stretch/>
        </p:blipFill>
        <p:spPr>
          <a:xfrm>
            <a:off x="9803532" y="4533212"/>
            <a:ext cx="1768614" cy="1675500"/>
          </a:xfrm>
          <a:prstGeom prst="rect">
            <a:avLst/>
          </a:prstGeom>
        </p:spPr>
      </p:pic>
    </p:spTree>
    <p:extLst>
      <p:ext uri="{BB962C8B-B14F-4D97-AF65-F5344CB8AC3E}">
        <p14:creationId xmlns:p14="http://schemas.microsoft.com/office/powerpoint/2010/main" val="83084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2" name="Picture 4" descr="ID# 5562 - Question Mark Serious Thinker - PowerPoint Animation">
            <a:extLst>
              <a:ext uri="{FF2B5EF4-FFF2-40B4-BE49-F238E27FC236}">
                <a16:creationId xmlns:a16="http://schemas.microsoft.com/office/drawing/2014/main" id="{1B7B34B4-A202-4626-99DB-6BBEFD030BE7}"/>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4618495" y="1674947"/>
            <a:ext cx="3548144" cy="3548144"/>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a:extLst>
              <a:ext uri="{FF2B5EF4-FFF2-40B4-BE49-F238E27FC236}">
                <a16:creationId xmlns:a16="http://schemas.microsoft.com/office/drawing/2014/main" id="{AB8D9D9C-A250-4E4B-BC69-70A9BECB7A07}"/>
              </a:ext>
            </a:extLst>
          </p:cNvPr>
          <p:cNvGrpSpPr/>
          <p:nvPr/>
        </p:nvGrpSpPr>
        <p:grpSpPr>
          <a:xfrm>
            <a:off x="147918" y="134472"/>
            <a:ext cx="2541494" cy="6494928"/>
            <a:chOff x="147918" y="134472"/>
            <a:chExt cx="2541494" cy="6494928"/>
          </a:xfrm>
        </p:grpSpPr>
        <p:sp>
          <p:nvSpPr>
            <p:cNvPr id="7" name="Rectangle 6">
              <a:extLst>
                <a:ext uri="{FF2B5EF4-FFF2-40B4-BE49-F238E27FC236}">
                  <a16:creationId xmlns:a16="http://schemas.microsoft.com/office/drawing/2014/main" id="{D08E7F93-9C7A-4EB9-9771-9B13F70095F5}"/>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8" name="Rectangle 7">
              <a:extLst>
                <a:ext uri="{FF2B5EF4-FFF2-40B4-BE49-F238E27FC236}">
                  <a16:creationId xmlns:a16="http://schemas.microsoft.com/office/drawing/2014/main" id="{536B4734-A908-4430-B91E-90F5B64B048B}"/>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spTree>
    <p:extLst>
      <p:ext uri="{BB962C8B-B14F-4D97-AF65-F5344CB8AC3E}">
        <p14:creationId xmlns:p14="http://schemas.microsoft.com/office/powerpoint/2010/main" val="125153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12EC4BAF-C404-4F66-94FB-CD41D44525DF}"/>
              </a:ext>
            </a:extLst>
          </p:cNvPr>
          <p:cNvPicPr>
            <a:picLocks noChangeAspect="1"/>
          </p:cNvPicPr>
          <p:nvPr/>
        </p:nvPicPr>
        <p:blipFill rotWithShape="1">
          <a:blip r:embed="rId2">
            <a:alphaModFix amt="20000"/>
          </a:blip>
          <a:srcRect l="58069" t="29558" r="7807" b="38115"/>
          <a:stretch/>
        </p:blipFill>
        <p:spPr>
          <a:xfrm>
            <a:off x="7689765" y="3613577"/>
            <a:ext cx="1930087" cy="1828472"/>
          </a:xfrm>
          <a:prstGeom prst="rect">
            <a:avLst/>
          </a:prstGeom>
        </p:spPr>
      </p:pic>
      <p:pic>
        <p:nvPicPr>
          <p:cNvPr id="8" name="Picture 7">
            <a:extLst>
              <a:ext uri="{FF2B5EF4-FFF2-40B4-BE49-F238E27FC236}">
                <a16:creationId xmlns:a16="http://schemas.microsoft.com/office/drawing/2014/main" id="{0B70F945-A503-4AD3-A911-797D1219D3C6}"/>
              </a:ext>
            </a:extLst>
          </p:cNvPr>
          <p:cNvPicPr>
            <a:picLocks noChangeAspect="1"/>
          </p:cNvPicPr>
          <p:nvPr/>
        </p:nvPicPr>
        <p:blipFill rotWithShape="1">
          <a:blip r:embed="rId2">
            <a:alphaModFix amt="20000"/>
          </a:blip>
          <a:srcRect l="58069" t="29558" r="7807" b="38115"/>
          <a:stretch/>
        </p:blipFill>
        <p:spPr>
          <a:xfrm>
            <a:off x="2297682" y="4140352"/>
            <a:ext cx="2732112" cy="2588272"/>
          </a:xfrm>
          <a:prstGeom prst="rect">
            <a:avLst/>
          </a:prstGeom>
        </p:spPr>
      </p:pic>
      <p:sp>
        <p:nvSpPr>
          <p:cNvPr id="7" name="Title 1">
            <a:extLst>
              <a:ext uri="{FF2B5EF4-FFF2-40B4-BE49-F238E27FC236}">
                <a16:creationId xmlns:a16="http://schemas.microsoft.com/office/drawing/2014/main" id="{8EC29DA8-8652-4475-A4C1-14B578556AAA}"/>
              </a:ext>
            </a:extLst>
          </p:cNvPr>
          <p:cNvSpPr>
            <a:spLocks noGrp="1"/>
          </p:cNvSpPr>
          <p:nvPr>
            <p:ph type="title"/>
          </p:nvPr>
        </p:nvSpPr>
        <p:spPr>
          <a:xfrm>
            <a:off x="3890191" y="394470"/>
            <a:ext cx="4918473" cy="702577"/>
          </a:xfrm>
        </p:spPr>
        <p:txBody>
          <a:bodyPr/>
          <a:lstStyle/>
          <a:p>
            <a:pPr algn="l"/>
            <a:r>
              <a:rPr lang="en-US" sz="4000" dirty="0">
                <a:solidFill>
                  <a:schemeClr val="tx1"/>
                </a:solidFill>
              </a:rPr>
              <a:t>L</a:t>
            </a:r>
            <a:r>
              <a:rPr lang="en-US" sz="4000" dirty="0">
                <a:solidFill>
                  <a:sysClr val="windowText" lastClr="000000"/>
                </a:solidFill>
              </a:rPr>
              <a:t>earning Objectives</a:t>
            </a:r>
          </a:p>
        </p:txBody>
      </p:sp>
      <p:pic>
        <p:nvPicPr>
          <p:cNvPr id="10" name="Picture 9">
            <a:extLst>
              <a:ext uri="{FF2B5EF4-FFF2-40B4-BE49-F238E27FC236}">
                <a16:creationId xmlns:a16="http://schemas.microsoft.com/office/drawing/2014/main" id="{4F8A1C9C-6734-4ABC-84A8-00DE29321E69}"/>
              </a:ext>
            </a:extLst>
          </p:cNvPr>
          <p:cNvPicPr>
            <a:picLocks noChangeAspect="1"/>
          </p:cNvPicPr>
          <p:nvPr/>
        </p:nvPicPr>
        <p:blipFill rotWithShape="1">
          <a:blip r:embed="rId2">
            <a:alphaModFix amt="20000"/>
          </a:blip>
          <a:srcRect l="58069" t="29558" r="7807" b="38115"/>
          <a:stretch/>
        </p:blipFill>
        <p:spPr>
          <a:xfrm>
            <a:off x="8301810" y="310702"/>
            <a:ext cx="741623" cy="702578"/>
          </a:xfrm>
          <a:prstGeom prst="rect">
            <a:avLst/>
          </a:prstGeom>
        </p:spPr>
      </p:pic>
      <p:graphicFrame>
        <p:nvGraphicFramePr>
          <p:cNvPr id="5" name="Diagram 4">
            <a:extLst>
              <a:ext uri="{FF2B5EF4-FFF2-40B4-BE49-F238E27FC236}">
                <a16:creationId xmlns:a16="http://schemas.microsoft.com/office/drawing/2014/main" id="{0EA3997B-0807-4F63-BC03-3DA0CBDE4D6A}"/>
              </a:ext>
            </a:extLst>
          </p:cNvPr>
          <p:cNvGraphicFramePr/>
          <p:nvPr>
            <p:extLst>
              <p:ext uri="{D42A27DB-BD31-4B8C-83A1-F6EECF244321}">
                <p14:modId xmlns:p14="http://schemas.microsoft.com/office/powerpoint/2010/main" val="2207930207"/>
              </p:ext>
            </p:extLst>
          </p:nvPr>
        </p:nvGraphicFramePr>
        <p:xfrm>
          <a:off x="1404536" y="2512380"/>
          <a:ext cx="10875288" cy="2387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6" name="Group 5">
            <a:extLst>
              <a:ext uri="{FF2B5EF4-FFF2-40B4-BE49-F238E27FC236}">
                <a16:creationId xmlns:a16="http://schemas.microsoft.com/office/drawing/2014/main" id="{D4C8E74E-BC31-4FA5-920C-8E83F83E218B}"/>
              </a:ext>
            </a:extLst>
          </p:cNvPr>
          <p:cNvGrpSpPr/>
          <p:nvPr/>
        </p:nvGrpSpPr>
        <p:grpSpPr>
          <a:xfrm>
            <a:off x="147918" y="134472"/>
            <a:ext cx="2541494" cy="6494928"/>
            <a:chOff x="147918" y="134472"/>
            <a:chExt cx="2541494" cy="6494928"/>
          </a:xfrm>
        </p:grpSpPr>
        <p:sp>
          <p:nvSpPr>
            <p:cNvPr id="4" name="Rectangle 3">
              <a:extLst>
                <a:ext uri="{FF2B5EF4-FFF2-40B4-BE49-F238E27FC236}">
                  <a16:creationId xmlns:a16="http://schemas.microsoft.com/office/drawing/2014/main" id="{CAC37E11-3E73-4CC9-8043-8B0987759AF0}"/>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0DDEFF4-CF0E-40BC-8672-9C64584E16A6}"/>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16667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FBCF2D98-626B-4760-AB40-921DB0F3D96A}"/>
              </a:ext>
            </a:extLst>
          </p:cNvPr>
          <p:cNvGrpSpPr/>
          <p:nvPr/>
        </p:nvGrpSpPr>
        <p:grpSpPr>
          <a:xfrm>
            <a:off x="147918" y="134472"/>
            <a:ext cx="2541494" cy="6494928"/>
            <a:chOff x="147918" y="134472"/>
            <a:chExt cx="2541494" cy="6494928"/>
          </a:xfrm>
        </p:grpSpPr>
        <p:sp>
          <p:nvSpPr>
            <p:cNvPr id="6" name="Rectangle 5">
              <a:extLst>
                <a:ext uri="{FF2B5EF4-FFF2-40B4-BE49-F238E27FC236}">
                  <a16:creationId xmlns:a16="http://schemas.microsoft.com/office/drawing/2014/main" id="{9663492C-9799-46DF-BE78-4B0E8E35609A}"/>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7FF5B467-05B6-49C3-AFA9-25C7789A53BD}"/>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8" name="Rectangle 7">
            <a:extLst>
              <a:ext uri="{FF2B5EF4-FFF2-40B4-BE49-F238E27FC236}">
                <a16:creationId xmlns:a16="http://schemas.microsoft.com/office/drawing/2014/main" id="{E49FAE4A-5811-4A8C-A24A-DF7323757421}"/>
              </a:ext>
            </a:extLst>
          </p:cNvPr>
          <p:cNvSpPr/>
          <p:nvPr/>
        </p:nvSpPr>
        <p:spPr>
          <a:xfrm>
            <a:off x="2867508" y="1550007"/>
            <a:ext cx="7714595" cy="2534027"/>
          </a:xfrm>
          <a:prstGeom prst="rect">
            <a:avLst/>
          </a:prstGeom>
        </p:spPr>
        <p:txBody>
          <a:bodyPr wrap="square">
            <a:spAutoFit/>
          </a:bodyPr>
          <a:lstStyle/>
          <a:p>
            <a:pPr>
              <a:lnSpc>
                <a:spcPct val="150000"/>
              </a:lnSpc>
            </a:pPr>
            <a:r>
              <a:rPr lang="en-US" dirty="0"/>
              <a:t>With the rapid spread of the coronavirus, many parents are now working at home while at the same time schooling their children at home. There is little opportunity to leave the house and engage in activities that were once a part of the normal routine for separating from the daily stress of work or school life. Now more than ever, seeking to achieve separation from work for employees as well employers requires purposeful action.</a:t>
            </a:r>
          </a:p>
        </p:txBody>
      </p:sp>
      <p:pic>
        <p:nvPicPr>
          <p:cNvPr id="9" name="Picture 8">
            <a:extLst>
              <a:ext uri="{FF2B5EF4-FFF2-40B4-BE49-F238E27FC236}">
                <a16:creationId xmlns:a16="http://schemas.microsoft.com/office/drawing/2014/main" id="{D4839CF8-FE64-4445-96F4-DD1467B29A27}"/>
              </a:ext>
            </a:extLst>
          </p:cNvPr>
          <p:cNvPicPr>
            <a:picLocks noChangeAspect="1"/>
          </p:cNvPicPr>
          <p:nvPr/>
        </p:nvPicPr>
        <p:blipFill rotWithShape="1">
          <a:blip r:embed="rId2">
            <a:alphaModFix amt="20000"/>
          </a:blip>
          <a:srcRect l="58069" t="29558" r="7807" b="38115"/>
          <a:stretch/>
        </p:blipFill>
        <p:spPr>
          <a:xfrm>
            <a:off x="1501452" y="3173241"/>
            <a:ext cx="2732112" cy="2588272"/>
          </a:xfrm>
          <a:prstGeom prst="rect">
            <a:avLst/>
          </a:prstGeom>
        </p:spPr>
      </p:pic>
      <p:pic>
        <p:nvPicPr>
          <p:cNvPr id="10" name="Picture 9">
            <a:extLst>
              <a:ext uri="{FF2B5EF4-FFF2-40B4-BE49-F238E27FC236}">
                <a16:creationId xmlns:a16="http://schemas.microsoft.com/office/drawing/2014/main" id="{8A9CDC83-680F-4F84-A0B3-158BD27317AA}"/>
              </a:ext>
            </a:extLst>
          </p:cNvPr>
          <p:cNvPicPr>
            <a:picLocks noChangeAspect="1"/>
          </p:cNvPicPr>
          <p:nvPr/>
        </p:nvPicPr>
        <p:blipFill rotWithShape="1">
          <a:blip r:embed="rId2">
            <a:alphaModFix amt="20000"/>
          </a:blip>
          <a:srcRect l="58069" t="29558" r="7807" b="38115"/>
          <a:stretch/>
        </p:blipFill>
        <p:spPr>
          <a:xfrm>
            <a:off x="9663582" y="1340068"/>
            <a:ext cx="1079720" cy="1022875"/>
          </a:xfrm>
          <a:prstGeom prst="rect">
            <a:avLst/>
          </a:prstGeom>
        </p:spPr>
      </p:pic>
      <p:pic>
        <p:nvPicPr>
          <p:cNvPr id="11" name="Picture 10">
            <a:extLst>
              <a:ext uri="{FF2B5EF4-FFF2-40B4-BE49-F238E27FC236}">
                <a16:creationId xmlns:a16="http://schemas.microsoft.com/office/drawing/2014/main" id="{45F8B392-B8E6-4464-AA5D-CD70B4AF99C6}"/>
              </a:ext>
            </a:extLst>
          </p:cNvPr>
          <p:cNvPicPr>
            <a:picLocks noChangeAspect="1"/>
          </p:cNvPicPr>
          <p:nvPr/>
        </p:nvPicPr>
        <p:blipFill rotWithShape="1">
          <a:blip r:embed="rId2">
            <a:alphaModFix amt="20000"/>
          </a:blip>
          <a:srcRect l="58069" t="29558" r="7807" b="38115"/>
          <a:stretch/>
        </p:blipFill>
        <p:spPr>
          <a:xfrm>
            <a:off x="11085352" y="4976832"/>
            <a:ext cx="741623" cy="702578"/>
          </a:xfrm>
          <a:prstGeom prst="rect">
            <a:avLst/>
          </a:prstGeom>
        </p:spPr>
      </p:pic>
    </p:spTree>
    <p:extLst>
      <p:ext uri="{BB962C8B-B14F-4D97-AF65-F5344CB8AC3E}">
        <p14:creationId xmlns:p14="http://schemas.microsoft.com/office/powerpoint/2010/main" val="2593949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8909724-4ABF-4CEB-86FE-AAEB72A3C100}"/>
              </a:ext>
            </a:extLst>
          </p:cNvPr>
          <p:cNvPicPr>
            <a:picLocks noChangeAspect="1"/>
          </p:cNvPicPr>
          <p:nvPr/>
        </p:nvPicPr>
        <p:blipFill rotWithShape="1">
          <a:blip r:embed="rId2">
            <a:alphaModFix amt="20000"/>
          </a:blip>
          <a:srcRect l="58069" t="29558" r="7807" b="38115"/>
          <a:stretch/>
        </p:blipFill>
        <p:spPr>
          <a:xfrm>
            <a:off x="1323356" y="3845208"/>
            <a:ext cx="2732112" cy="2588272"/>
          </a:xfrm>
          <a:prstGeom prst="rect">
            <a:avLst/>
          </a:prstGeom>
        </p:spPr>
      </p:pic>
      <p:grpSp>
        <p:nvGrpSpPr>
          <p:cNvPr id="4" name="Group 3">
            <a:extLst>
              <a:ext uri="{FF2B5EF4-FFF2-40B4-BE49-F238E27FC236}">
                <a16:creationId xmlns:a16="http://schemas.microsoft.com/office/drawing/2014/main" id="{90B05150-B822-4E06-B5D3-413B09569209}"/>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01B7F99A-ED75-4700-A4BA-FBCCED281B1A}"/>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0F9F14E-EE5F-483D-9CD0-C1D06266383E}"/>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 name="Title 1">
            <a:extLst>
              <a:ext uri="{FF2B5EF4-FFF2-40B4-BE49-F238E27FC236}">
                <a16:creationId xmlns:a16="http://schemas.microsoft.com/office/drawing/2014/main" id="{683A15F3-643A-4FBD-8B18-A48797CAA757}"/>
              </a:ext>
            </a:extLst>
          </p:cNvPr>
          <p:cNvSpPr>
            <a:spLocks noGrp="1"/>
          </p:cNvSpPr>
          <p:nvPr>
            <p:ph type="title"/>
          </p:nvPr>
        </p:nvSpPr>
        <p:spPr>
          <a:xfrm>
            <a:off x="4554889" y="2821952"/>
            <a:ext cx="3680658" cy="702577"/>
          </a:xfrm>
        </p:spPr>
        <p:txBody>
          <a:bodyPr/>
          <a:lstStyle/>
          <a:p>
            <a:pPr algn="l"/>
            <a:r>
              <a:rPr lang="en-US" sz="7200" dirty="0">
                <a:solidFill>
                  <a:schemeClr val="tx1"/>
                </a:solidFill>
              </a:rPr>
              <a:t>Burnout</a:t>
            </a:r>
            <a:endParaRPr lang="en-US" sz="7200" dirty="0">
              <a:solidFill>
                <a:sysClr val="windowText" lastClr="000000"/>
              </a:solidFill>
            </a:endParaRPr>
          </a:p>
        </p:txBody>
      </p:sp>
      <p:pic>
        <p:nvPicPr>
          <p:cNvPr id="9" name="Picture 8">
            <a:extLst>
              <a:ext uri="{FF2B5EF4-FFF2-40B4-BE49-F238E27FC236}">
                <a16:creationId xmlns:a16="http://schemas.microsoft.com/office/drawing/2014/main" id="{DD247770-D258-4EB9-9B98-CF6FDA8B6F27}"/>
              </a:ext>
            </a:extLst>
          </p:cNvPr>
          <p:cNvPicPr>
            <a:picLocks noChangeAspect="1"/>
          </p:cNvPicPr>
          <p:nvPr/>
        </p:nvPicPr>
        <p:blipFill rotWithShape="1">
          <a:blip r:embed="rId2">
            <a:alphaModFix amt="20000"/>
          </a:blip>
          <a:srcRect l="58069" t="29558" r="7807" b="38115"/>
          <a:stretch/>
        </p:blipFill>
        <p:spPr>
          <a:xfrm>
            <a:off x="5740184" y="440737"/>
            <a:ext cx="1646266" cy="1559594"/>
          </a:xfrm>
          <a:prstGeom prst="rect">
            <a:avLst/>
          </a:prstGeom>
        </p:spPr>
      </p:pic>
      <p:pic>
        <p:nvPicPr>
          <p:cNvPr id="10" name="Picture 9">
            <a:extLst>
              <a:ext uri="{FF2B5EF4-FFF2-40B4-BE49-F238E27FC236}">
                <a16:creationId xmlns:a16="http://schemas.microsoft.com/office/drawing/2014/main" id="{28559C18-B988-45CB-A022-730D2418AB3B}"/>
              </a:ext>
            </a:extLst>
          </p:cNvPr>
          <p:cNvPicPr>
            <a:picLocks noChangeAspect="1"/>
          </p:cNvPicPr>
          <p:nvPr/>
        </p:nvPicPr>
        <p:blipFill rotWithShape="1">
          <a:blip r:embed="rId2">
            <a:alphaModFix amt="20000"/>
          </a:blip>
          <a:srcRect l="58069" t="29558" r="7807" b="38115"/>
          <a:stretch/>
        </p:blipFill>
        <p:spPr>
          <a:xfrm>
            <a:off x="10009844" y="4982512"/>
            <a:ext cx="1057085" cy="1001432"/>
          </a:xfrm>
          <a:prstGeom prst="rect">
            <a:avLst/>
          </a:prstGeom>
        </p:spPr>
      </p:pic>
      <p:pic>
        <p:nvPicPr>
          <p:cNvPr id="2050" name="Picture 2" descr="ID# 22778 - Person Laying Down - Presentation Clipart">
            <a:extLst>
              <a:ext uri="{FF2B5EF4-FFF2-40B4-BE49-F238E27FC236}">
                <a16:creationId xmlns:a16="http://schemas.microsoft.com/office/drawing/2014/main" id="{A52EFFA4-4B84-4D81-92E2-82E2C3B9748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6471" b="28823"/>
          <a:stretch/>
        </p:blipFill>
        <p:spPr bwMode="auto">
          <a:xfrm>
            <a:off x="4966468" y="3378448"/>
            <a:ext cx="2857500" cy="12774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481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8909724-4ABF-4CEB-86FE-AAEB72A3C100}"/>
              </a:ext>
            </a:extLst>
          </p:cNvPr>
          <p:cNvPicPr>
            <a:picLocks noChangeAspect="1"/>
          </p:cNvPicPr>
          <p:nvPr/>
        </p:nvPicPr>
        <p:blipFill rotWithShape="1">
          <a:blip r:embed="rId3">
            <a:alphaModFix amt="20000"/>
          </a:blip>
          <a:srcRect l="58069" t="29558" r="7807" b="38115"/>
          <a:stretch/>
        </p:blipFill>
        <p:spPr>
          <a:xfrm>
            <a:off x="3419921" y="4485144"/>
            <a:ext cx="2305411" cy="2184036"/>
          </a:xfrm>
          <a:prstGeom prst="rect">
            <a:avLst/>
          </a:prstGeom>
        </p:spPr>
      </p:pic>
      <p:grpSp>
        <p:nvGrpSpPr>
          <p:cNvPr id="4" name="Group 3">
            <a:extLst>
              <a:ext uri="{FF2B5EF4-FFF2-40B4-BE49-F238E27FC236}">
                <a16:creationId xmlns:a16="http://schemas.microsoft.com/office/drawing/2014/main" id="{90B05150-B822-4E06-B5D3-413B09569209}"/>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01B7F99A-ED75-4700-A4BA-FBCCED281B1A}"/>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00F9F14E-EE5F-483D-9CD0-C1D06266383E}"/>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pic>
        <p:nvPicPr>
          <p:cNvPr id="9" name="Picture 8">
            <a:extLst>
              <a:ext uri="{FF2B5EF4-FFF2-40B4-BE49-F238E27FC236}">
                <a16:creationId xmlns:a16="http://schemas.microsoft.com/office/drawing/2014/main" id="{DD247770-D258-4EB9-9B98-CF6FDA8B6F27}"/>
              </a:ext>
            </a:extLst>
          </p:cNvPr>
          <p:cNvPicPr>
            <a:picLocks noChangeAspect="1"/>
          </p:cNvPicPr>
          <p:nvPr/>
        </p:nvPicPr>
        <p:blipFill rotWithShape="1">
          <a:blip r:embed="rId3">
            <a:alphaModFix amt="20000"/>
          </a:blip>
          <a:srcRect l="58069" t="29558" r="7807" b="38115"/>
          <a:stretch/>
        </p:blipFill>
        <p:spPr>
          <a:xfrm>
            <a:off x="4449734" y="303174"/>
            <a:ext cx="1646266" cy="1559594"/>
          </a:xfrm>
          <a:prstGeom prst="rect">
            <a:avLst/>
          </a:prstGeom>
        </p:spPr>
      </p:pic>
      <p:pic>
        <p:nvPicPr>
          <p:cNvPr id="10" name="Picture 9">
            <a:extLst>
              <a:ext uri="{FF2B5EF4-FFF2-40B4-BE49-F238E27FC236}">
                <a16:creationId xmlns:a16="http://schemas.microsoft.com/office/drawing/2014/main" id="{28559C18-B988-45CB-A022-730D2418AB3B}"/>
              </a:ext>
            </a:extLst>
          </p:cNvPr>
          <p:cNvPicPr>
            <a:picLocks noChangeAspect="1"/>
          </p:cNvPicPr>
          <p:nvPr/>
        </p:nvPicPr>
        <p:blipFill rotWithShape="1">
          <a:blip r:embed="rId3">
            <a:alphaModFix amt="20000"/>
          </a:blip>
          <a:srcRect l="58069" t="29558" r="7807" b="38115"/>
          <a:stretch/>
        </p:blipFill>
        <p:spPr>
          <a:xfrm>
            <a:off x="8490999" y="2558041"/>
            <a:ext cx="1057085" cy="1001432"/>
          </a:xfrm>
          <a:prstGeom prst="rect">
            <a:avLst/>
          </a:prstGeom>
        </p:spPr>
      </p:pic>
      <p:sp>
        <p:nvSpPr>
          <p:cNvPr id="12" name="Title 1">
            <a:extLst>
              <a:ext uri="{FF2B5EF4-FFF2-40B4-BE49-F238E27FC236}">
                <a16:creationId xmlns:a16="http://schemas.microsoft.com/office/drawing/2014/main" id="{C1318B20-2D96-40EE-B4AD-A65E2EB30A93}"/>
              </a:ext>
            </a:extLst>
          </p:cNvPr>
          <p:cNvSpPr>
            <a:spLocks noGrp="1"/>
          </p:cNvSpPr>
          <p:nvPr>
            <p:ph type="title"/>
          </p:nvPr>
        </p:nvSpPr>
        <p:spPr>
          <a:xfrm>
            <a:off x="1799043" y="1082971"/>
            <a:ext cx="4918473" cy="702577"/>
          </a:xfrm>
        </p:spPr>
        <p:txBody>
          <a:bodyPr/>
          <a:lstStyle/>
          <a:p>
            <a:pPr algn="l"/>
            <a:r>
              <a:rPr lang="en-US" sz="4000" dirty="0">
                <a:solidFill>
                  <a:schemeClr val="tx1"/>
                </a:solidFill>
                <a:latin typeface="Ink Free" panose="03080402000500000000" pitchFamily="66" charset="0"/>
              </a:rPr>
              <a:t>What is burn-out?</a:t>
            </a:r>
            <a:endParaRPr lang="en-US" sz="4000" dirty="0">
              <a:solidFill>
                <a:sysClr val="windowText" lastClr="000000"/>
              </a:solidFill>
              <a:latin typeface="Ink Free" panose="03080402000500000000" pitchFamily="66" charset="0"/>
            </a:endParaRPr>
          </a:p>
        </p:txBody>
      </p:sp>
      <p:sp>
        <p:nvSpPr>
          <p:cNvPr id="11" name="Rectangle 10">
            <a:extLst>
              <a:ext uri="{FF2B5EF4-FFF2-40B4-BE49-F238E27FC236}">
                <a16:creationId xmlns:a16="http://schemas.microsoft.com/office/drawing/2014/main" id="{81C1EDFA-F51D-408C-A475-E2CA5A0DECC0}"/>
              </a:ext>
            </a:extLst>
          </p:cNvPr>
          <p:cNvSpPr/>
          <p:nvPr/>
        </p:nvSpPr>
        <p:spPr>
          <a:xfrm>
            <a:off x="2643916" y="1774097"/>
            <a:ext cx="7820644" cy="1287532"/>
          </a:xfrm>
          <a:prstGeom prst="rect">
            <a:avLst/>
          </a:prstGeom>
        </p:spPr>
        <p:txBody>
          <a:bodyPr wrap="square">
            <a:spAutoFit/>
          </a:bodyPr>
          <a:lstStyle/>
          <a:p>
            <a:pPr>
              <a:lnSpc>
                <a:spcPct val="150000"/>
              </a:lnSpc>
            </a:pPr>
            <a:r>
              <a:rPr lang="en-US" dirty="0"/>
              <a:t>Burnout is a condition that affects employees when they are under stress over long periods. Burnout is the result of depleted resources due to job demand and little or no action in replenishing these resources.</a:t>
            </a:r>
          </a:p>
        </p:txBody>
      </p:sp>
      <p:sp>
        <p:nvSpPr>
          <p:cNvPr id="14" name="Title 1">
            <a:extLst>
              <a:ext uri="{FF2B5EF4-FFF2-40B4-BE49-F238E27FC236}">
                <a16:creationId xmlns:a16="http://schemas.microsoft.com/office/drawing/2014/main" id="{86F17C41-2BF4-4BDC-B5D6-2A105619AC82}"/>
              </a:ext>
            </a:extLst>
          </p:cNvPr>
          <p:cNvSpPr txBox="1">
            <a:spLocks/>
          </p:cNvSpPr>
          <p:nvPr/>
        </p:nvSpPr>
        <p:spPr>
          <a:xfrm>
            <a:off x="1873132" y="3618619"/>
            <a:ext cx="6374348" cy="702577"/>
          </a:xfrm>
          <a:prstGeom prst="rect">
            <a:avLst/>
          </a:prstGeom>
        </p:spPr>
        <p:txBody>
          <a:bodyPr vert="horz" lIns="0" tIns="0" rIns="0" bIns="0" rtlCol="0" anchor="ctr" anchorCtr="0">
            <a:noAutofit/>
          </a:bodyPr>
          <a:lstStyle>
            <a:lvl1pPr algn="l" defTabSz="457200" rtl="0" eaLnBrk="1" latinLnBrk="0" hangingPunct="1">
              <a:lnSpc>
                <a:spcPts val="3100"/>
              </a:lnSpc>
              <a:spcBef>
                <a:spcPct val="0"/>
              </a:spcBef>
              <a:buNone/>
              <a:defRPr sz="2600" b="1" i="0" kern="1200" cap="none" spc="0" baseline="0">
                <a:solidFill>
                  <a:schemeClr val="accent1"/>
                </a:solidFill>
                <a:latin typeface="Arial" panose="020B0604020202020204" pitchFamily="34" charset="0"/>
                <a:ea typeface="+mj-ea"/>
                <a:cs typeface="Arial" panose="020B0604020202020204" pitchFamily="34" charset="0"/>
              </a:defRPr>
            </a:lvl1pPr>
          </a:lstStyle>
          <a:p>
            <a:r>
              <a:rPr lang="en-US" sz="4000" dirty="0">
                <a:solidFill>
                  <a:schemeClr val="tx1"/>
                </a:solidFill>
                <a:latin typeface="Ink Free" panose="03080402000500000000" pitchFamily="66" charset="0"/>
              </a:rPr>
              <a:t>What are two major effects?</a:t>
            </a:r>
            <a:endParaRPr lang="en-US" sz="4000" dirty="0">
              <a:solidFill>
                <a:sysClr val="windowText" lastClr="000000"/>
              </a:solidFill>
              <a:latin typeface="Ink Free" panose="03080402000500000000" pitchFamily="66" charset="0"/>
            </a:endParaRPr>
          </a:p>
        </p:txBody>
      </p:sp>
      <p:sp>
        <p:nvSpPr>
          <p:cNvPr id="16" name="Rectangle 15">
            <a:extLst>
              <a:ext uri="{FF2B5EF4-FFF2-40B4-BE49-F238E27FC236}">
                <a16:creationId xmlns:a16="http://schemas.microsoft.com/office/drawing/2014/main" id="{A70A0237-36DD-4768-A7EF-7646FB9C1079}"/>
              </a:ext>
            </a:extLst>
          </p:cNvPr>
          <p:cNvSpPr/>
          <p:nvPr/>
        </p:nvSpPr>
        <p:spPr>
          <a:xfrm>
            <a:off x="2643916" y="4350575"/>
            <a:ext cx="7820644" cy="872034"/>
          </a:xfrm>
          <a:prstGeom prst="rect">
            <a:avLst/>
          </a:prstGeom>
        </p:spPr>
        <p:txBody>
          <a:bodyPr wrap="square">
            <a:spAutoFit/>
          </a:bodyPr>
          <a:lstStyle/>
          <a:p>
            <a:pPr marL="285750" indent="-285750">
              <a:lnSpc>
                <a:spcPct val="150000"/>
              </a:lnSpc>
              <a:buFont typeface="Arial" panose="020B0604020202020204" pitchFamily="34" charset="0"/>
              <a:buChar char="•"/>
            </a:pPr>
            <a:r>
              <a:rPr lang="en-US" dirty="0"/>
              <a:t>Mental Fatigue</a:t>
            </a:r>
          </a:p>
          <a:p>
            <a:pPr marL="285750" indent="-285750">
              <a:lnSpc>
                <a:spcPct val="150000"/>
              </a:lnSpc>
              <a:buFont typeface="Arial" panose="020B0604020202020204" pitchFamily="34" charset="0"/>
              <a:buChar char="•"/>
            </a:pPr>
            <a:r>
              <a:rPr lang="en-US" dirty="0"/>
              <a:t>Inefficiency</a:t>
            </a:r>
          </a:p>
        </p:txBody>
      </p:sp>
      <p:pic>
        <p:nvPicPr>
          <p:cNvPr id="3074" name="Picture 2" descr="ID# 4572 - Stick Figure Wheels Turning - PowerPoint Animation">
            <a:extLst>
              <a:ext uri="{FF2B5EF4-FFF2-40B4-BE49-F238E27FC236}">
                <a16:creationId xmlns:a16="http://schemas.microsoft.com/office/drawing/2014/main" id="{C61A1197-5D70-4370-BC0C-3DDEBF72F0AF}"/>
              </a:ext>
            </a:extLst>
          </p:cNvPr>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8834718" y="3399846"/>
            <a:ext cx="2808866" cy="28088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4361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8909724-4ABF-4CEB-86FE-AAEB72A3C100}"/>
              </a:ext>
            </a:extLst>
          </p:cNvPr>
          <p:cNvPicPr>
            <a:picLocks noChangeAspect="1"/>
          </p:cNvPicPr>
          <p:nvPr/>
        </p:nvPicPr>
        <p:blipFill rotWithShape="1">
          <a:blip r:embed="rId3">
            <a:alphaModFix amt="20000"/>
          </a:blip>
          <a:srcRect l="58069" t="29558" r="7807" b="38115"/>
          <a:stretch/>
        </p:blipFill>
        <p:spPr>
          <a:xfrm>
            <a:off x="1323356" y="4287754"/>
            <a:ext cx="2264972" cy="2145726"/>
          </a:xfrm>
          <a:prstGeom prst="rect">
            <a:avLst/>
          </a:prstGeom>
        </p:spPr>
      </p:pic>
      <p:grpSp>
        <p:nvGrpSpPr>
          <p:cNvPr id="4" name="Group 3">
            <a:extLst>
              <a:ext uri="{FF2B5EF4-FFF2-40B4-BE49-F238E27FC236}">
                <a16:creationId xmlns:a16="http://schemas.microsoft.com/office/drawing/2014/main" id="{90B05150-B822-4E06-B5D3-413B09569209}"/>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01B7F99A-ED75-4700-A4BA-FBCCED281B1A}"/>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00F9F14E-EE5F-483D-9CD0-C1D06266383E}"/>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pic>
        <p:nvPicPr>
          <p:cNvPr id="9" name="Picture 8">
            <a:extLst>
              <a:ext uri="{FF2B5EF4-FFF2-40B4-BE49-F238E27FC236}">
                <a16:creationId xmlns:a16="http://schemas.microsoft.com/office/drawing/2014/main" id="{DD247770-D258-4EB9-9B98-CF6FDA8B6F27}"/>
              </a:ext>
            </a:extLst>
          </p:cNvPr>
          <p:cNvPicPr>
            <a:picLocks noChangeAspect="1"/>
          </p:cNvPicPr>
          <p:nvPr/>
        </p:nvPicPr>
        <p:blipFill rotWithShape="1">
          <a:blip r:embed="rId3">
            <a:alphaModFix amt="20000"/>
          </a:blip>
          <a:srcRect l="58069" t="29558" r="7807" b="38115"/>
          <a:stretch/>
        </p:blipFill>
        <p:spPr>
          <a:xfrm>
            <a:off x="4873204" y="1064584"/>
            <a:ext cx="898946" cy="851619"/>
          </a:xfrm>
          <a:prstGeom prst="rect">
            <a:avLst/>
          </a:prstGeom>
        </p:spPr>
      </p:pic>
      <p:pic>
        <p:nvPicPr>
          <p:cNvPr id="10" name="Picture 9">
            <a:extLst>
              <a:ext uri="{FF2B5EF4-FFF2-40B4-BE49-F238E27FC236}">
                <a16:creationId xmlns:a16="http://schemas.microsoft.com/office/drawing/2014/main" id="{28559C18-B988-45CB-A022-730D2418AB3B}"/>
              </a:ext>
            </a:extLst>
          </p:cNvPr>
          <p:cNvPicPr>
            <a:picLocks noChangeAspect="1"/>
          </p:cNvPicPr>
          <p:nvPr/>
        </p:nvPicPr>
        <p:blipFill rotWithShape="1">
          <a:blip r:embed="rId3">
            <a:alphaModFix amt="20000"/>
          </a:blip>
          <a:srcRect l="58069" t="29558" r="7807" b="38115"/>
          <a:stretch/>
        </p:blipFill>
        <p:spPr>
          <a:xfrm>
            <a:off x="8404397" y="1666695"/>
            <a:ext cx="2343151" cy="2219790"/>
          </a:xfrm>
          <a:prstGeom prst="rect">
            <a:avLst/>
          </a:prstGeom>
        </p:spPr>
      </p:pic>
      <p:pic>
        <p:nvPicPr>
          <p:cNvPr id="5124" name="Picture 4" descr="ID# 2108 - Stick Figure Drawing Flow Chart - Presentation Clipart">
            <a:extLst>
              <a:ext uri="{FF2B5EF4-FFF2-40B4-BE49-F238E27FC236}">
                <a16:creationId xmlns:a16="http://schemas.microsoft.com/office/drawing/2014/main" id="{CE7A87EE-4B36-4B3E-9C04-2557632FA122}"/>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14384" b="7506"/>
          <a:stretch/>
        </p:blipFill>
        <p:spPr bwMode="auto">
          <a:xfrm>
            <a:off x="4873204" y="2967449"/>
            <a:ext cx="3885033" cy="3016495"/>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a:extLst>
              <a:ext uri="{FF2B5EF4-FFF2-40B4-BE49-F238E27FC236}">
                <a16:creationId xmlns:a16="http://schemas.microsoft.com/office/drawing/2014/main" id="{EBFF19D5-ADE4-418F-A987-257E5F4EA6B8}"/>
              </a:ext>
            </a:extLst>
          </p:cNvPr>
          <p:cNvSpPr>
            <a:spLocks noGrp="1"/>
          </p:cNvSpPr>
          <p:nvPr>
            <p:ph type="title"/>
          </p:nvPr>
        </p:nvSpPr>
        <p:spPr>
          <a:xfrm>
            <a:off x="2211481" y="2424552"/>
            <a:ext cx="7769038" cy="702577"/>
          </a:xfrm>
        </p:spPr>
        <p:txBody>
          <a:bodyPr/>
          <a:lstStyle/>
          <a:p>
            <a:pPr algn="l"/>
            <a:r>
              <a:rPr lang="en-US" sz="6000" dirty="0">
                <a:solidFill>
                  <a:schemeClr val="tx1"/>
                </a:solidFill>
              </a:rPr>
              <a:t>Crafting the Culture</a:t>
            </a:r>
            <a:endParaRPr lang="en-US" sz="6000" dirty="0">
              <a:solidFill>
                <a:sysClr val="windowText" lastClr="000000"/>
              </a:solidFill>
            </a:endParaRPr>
          </a:p>
        </p:txBody>
      </p:sp>
    </p:spTree>
    <p:extLst>
      <p:ext uri="{BB962C8B-B14F-4D97-AF65-F5344CB8AC3E}">
        <p14:creationId xmlns:p14="http://schemas.microsoft.com/office/powerpoint/2010/main" val="8826423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8909724-4ABF-4CEB-86FE-AAEB72A3C100}"/>
              </a:ext>
            </a:extLst>
          </p:cNvPr>
          <p:cNvPicPr>
            <a:picLocks noChangeAspect="1"/>
          </p:cNvPicPr>
          <p:nvPr/>
        </p:nvPicPr>
        <p:blipFill rotWithShape="1">
          <a:blip r:embed="rId3">
            <a:alphaModFix amt="20000"/>
          </a:blip>
          <a:srcRect l="58069" t="29558" r="7807" b="38115"/>
          <a:stretch/>
        </p:blipFill>
        <p:spPr>
          <a:xfrm>
            <a:off x="2013151" y="3873731"/>
            <a:ext cx="2459096" cy="2329630"/>
          </a:xfrm>
          <a:prstGeom prst="rect">
            <a:avLst/>
          </a:prstGeom>
        </p:spPr>
      </p:pic>
      <p:grpSp>
        <p:nvGrpSpPr>
          <p:cNvPr id="4" name="Group 3">
            <a:extLst>
              <a:ext uri="{FF2B5EF4-FFF2-40B4-BE49-F238E27FC236}">
                <a16:creationId xmlns:a16="http://schemas.microsoft.com/office/drawing/2014/main" id="{90B05150-B822-4E06-B5D3-413B09569209}"/>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01B7F99A-ED75-4700-A4BA-FBCCED281B1A}"/>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00F9F14E-EE5F-483D-9CD0-C1D06266383E}"/>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pic>
        <p:nvPicPr>
          <p:cNvPr id="9" name="Picture 8">
            <a:extLst>
              <a:ext uri="{FF2B5EF4-FFF2-40B4-BE49-F238E27FC236}">
                <a16:creationId xmlns:a16="http://schemas.microsoft.com/office/drawing/2014/main" id="{DD247770-D258-4EB9-9B98-CF6FDA8B6F27}"/>
              </a:ext>
            </a:extLst>
          </p:cNvPr>
          <p:cNvPicPr>
            <a:picLocks noChangeAspect="1"/>
          </p:cNvPicPr>
          <p:nvPr/>
        </p:nvPicPr>
        <p:blipFill rotWithShape="1">
          <a:blip r:embed="rId3">
            <a:alphaModFix amt="20000"/>
          </a:blip>
          <a:srcRect l="58069" t="29558" r="7807" b="38115"/>
          <a:stretch/>
        </p:blipFill>
        <p:spPr>
          <a:xfrm>
            <a:off x="3242699" y="779811"/>
            <a:ext cx="988723" cy="936669"/>
          </a:xfrm>
          <a:prstGeom prst="rect">
            <a:avLst/>
          </a:prstGeom>
        </p:spPr>
      </p:pic>
      <p:pic>
        <p:nvPicPr>
          <p:cNvPr id="10" name="Picture 9">
            <a:extLst>
              <a:ext uri="{FF2B5EF4-FFF2-40B4-BE49-F238E27FC236}">
                <a16:creationId xmlns:a16="http://schemas.microsoft.com/office/drawing/2014/main" id="{28559C18-B988-45CB-A022-730D2418AB3B}"/>
              </a:ext>
            </a:extLst>
          </p:cNvPr>
          <p:cNvPicPr>
            <a:picLocks noChangeAspect="1"/>
          </p:cNvPicPr>
          <p:nvPr/>
        </p:nvPicPr>
        <p:blipFill rotWithShape="1">
          <a:blip r:embed="rId3">
            <a:alphaModFix amt="20000"/>
          </a:blip>
          <a:srcRect l="58069" t="29558" r="7807" b="38115"/>
          <a:stretch/>
        </p:blipFill>
        <p:spPr>
          <a:xfrm>
            <a:off x="9110276" y="1865582"/>
            <a:ext cx="1600623" cy="1516354"/>
          </a:xfrm>
          <a:prstGeom prst="rect">
            <a:avLst/>
          </a:prstGeom>
        </p:spPr>
      </p:pic>
      <p:sp>
        <p:nvSpPr>
          <p:cNvPr id="11" name="Rectangle 10">
            <a:extLst>
              <a:ext uri="{FF2B5EF4-FFF2-40B4-BE49-F238E27FC236}">
                <a16:creationId xmlns:a16="http://schemas.microsoft.com/office/drawing/2014/main" id="{EFD892D9-8B1D-4CFE-AB0C-14FD935911B5}"/>
              </a:ext>
            </a:extLst>
          </p:cNvPr>
          <p:cNvSpPr/>
          <p:nvPr/>
        </p:nvSpPr>
        <p:spPr>
          <a:xfrm>
            <a:off x="2941861" y="1927443"/>
            <a:ext cx="7769038" cy="2949525"/>
          </a:xfrm>
          <a:prstGeom prst="rect">
            <a:avLst/>
          </a:prstGeom>
        </p:spPr>
        <p:txBody>
          <a:bodyPr wrap="square">
            <a:spAutoFit/>
          </a:bodyPr>
          <a:lstStyle/>
          <a:p>
            <a:pPr>
              <a:lnSpc>
                <a:spcPct val="150000"/>
              </a:lnSpc>
            </a:pPr>
            <a:r>
              <a:rPr lang="en-US" dirty="0"/>
              <a:t>Diversity is an essential element to success. As we increase our diversity to promote higher success levels, we inadvertently expand individualism. As your organization shifts to remote work, give your employees the opportunity to adjust their work schedule with their most productive hours.. Employees will appreciate you trusting them to manage their time and workload effectively. They’ll also enjoy the peace of mind of knowing that they can balance both their work and home demands.</a:t>
            </a:r>
          </a:p>
        </p:txBody>
      </p:sp>
      <p:sp>
        <p:nvSpPr>
          <p:cNvPr id="13" name="Title 1">
            <a:extLst>
              <a:ext uri="{FF2B5EF4-FFF2-40B4-BE49-F238E27FC236}">
                <a16:creationId xmlns:a16="http://schemas.microsoft.com/office/drawing/2014/main" id="{C2712C5A-5C06-4E66-A79F-5AD9AECABE3D}"/>
              </a:ext>
            </a:extLst>
          </p:cNvPr>
          <p:cNvSpPr>
            <a:spLocks noGrp="1"/>
          </p:cNvSpPr>
          <p:nvPr>
            <p:ph type="title"/>
          </p:nvPr>
        </p:nvSpPr>
        <p:spPr>
          <a:xfrm>
            <a:off x="2013151" y="1180300"/>
            <a:ext cx="7769038" cy="702577"/>
          </a:xfrm>
        </p:spPr>
        <p:txBody>
          <a:bodyPr/>
          <a:lstStyle/>
          <a:p>
            <a:pPr algn="l"/>
            <a:r>
              <a:rPr lang="en-US" sz="4000" dirty="0">
                <a:solidFill>
                  <a:schemeClr val="tx1"/>
                </a:solidFill>
              </a:rPr>
              <a:t>Elastic scheduling</a:t>
            </a:r>
            <a:endParaRPr lang="en-US" sz="4000" dirty="0">
              <a:solidFill>
                <a:sysClr val="windowText" lastClr="000000"/>
              </a:solidFill>
            </a:endParaRPr>
          </a:p>
        </p:txBody>
      </p:sp>
    </p:spTree>
    <p:extLst>
      <p:ext uri="{BB962C8B-B14F-4D97-AF65-F5344CB8AC3E}">
        <p14:creationId xmlns:p14="http://schemas.microsoft.com/office/powerpoint/2010/main" val="2973872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ID# 5364 - Laying Low With Laptop - Presentation Clipart">
            <a:extLst>
              <a:ext uri="{FF2B5EF4-FFF2-40B4-BE49-F238E27FC236}">
                <a16:creationId xmlns:a16="http://schemas.microsoft.com/office/drawing/2014/main" id="{C3A0B8C9-85AD-4740-AEE1-F56350E077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56392" y="3412195"/>
            <a:ext cx="2857500" cy="28575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7">
            <a:extLst>
              <a:ext uri="{FF2B5EF4-FFF2-40B4-BE49-F238E27FC236}">
                <a16:creationId xmlns:a16="http://schemas.microsoft.com/office/drawing/2014/main" id="{38909724-4ABF-4CEB-86FE-AAEB72A3C100}"/>
              </a:ext>
            </a:extLst>
          </p:cNvPr>
          <p:cNvPicPr>
            <a:picLocks noChangeAspect="1"/>
          </p:cNvPicPr>
          <p:nvPr/>
        </p:nvPicPr>
        <p:blipFill rotWithShape="1">
          <a:blip r:embed="rId3">
            <a:alphaModFix amt="20000"/>
          </a:blip>
          <a:srcRect l="58069" t="29558" r="7807" b="38115"/>
          <a:stretch/>
        </p:blipFill>
        <p:spPr>
          <a:xfrm>
            <a:off x="1323356" y="3845208"/>
            <a:ext cx="2732112" cy="2588272"/>
          </a:xfrm>
          <a:prstGeom prst="rect">
            <a:avLst/>
          </a:prstGeom>
        </p:spPr>
      </p:pic>
      <p:grpSp>
        <p:nvGrpSpPr>
          <p:cNvPr id="4" name="Group 3">
            <a:extLst>
              <a:ext uri="{FF2B5EF4-FFF2-40B4-BE49-F238E27FC236}">
                <a16:creationId xmlns:a16="http://schemas.microsoft.com/office/drawing/2014/main" id="{90B05150-B822-4E06-B5D3-413B09569209}"/>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01B7F99A-ED75-4700-A4BA-FBCCED281B1A}"/>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00F9F14E-EE5F-483D-9CD0-C1D06266383E}"/>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sp>
        <p:nvSpPr>
          <p:cNvPr id="7" name="Title 1">
            <a:extLst>
              <a:ext uri="{FF2B5EF4-FFF2-40B4-BE49-F238E27FC236}">
                <a16:creationId xmlns:a16="http://schemas.microsoft.com/office/drawing/2014/main" id="{683A15F3-643A-4FBD-8B18-A48797CAA757}"/>
              </a:ext>
            </a:extLst>
          </p:cNvPr>
          <p:cNvSpPr>
            <a:spLocks noGrp="1"/>
          </p:cNvSpPr>
          <p:nvPr>
            <p:ph type="title"/>
          </p:nvPr>
        </p:nvSpPr>
        <p:spPr>
          <a:xfrm>
            <a:off x="1597515" y="1044426"/>
            <a:ext cx="6966551" cy="702577"/>
          </a:xfrm>
        </p:spPr>
        <p:txBody>
          <a:bodyPr/>
          <a:lstStyle/>
          <a:p>
            <a:r>
              <a:rPr lang="en-US" sz="4800" dirty="0">
                <a:solidFill>
                  <a:sysClr val="windowText" lastClr="000000"/>
                </a:solidFill>
              </a:rPr>
              <a:t>Suitable Workspace </a:t>
            </a:r>
            <a:endParaRPr lang="en-US" sz="7200" dirty="0">
              <a:solidFill>
                <a:sysClr val="windowText" lastClr="000000"/>
              </a:solidFill>
            </a:endParaRPr>
          </a:p>
        </p:txBody>
      </p:sp>
      <p:pic>
        <p:nvPicPr>
          <p:cNvPr id="9" name="Picture 8">
            <a:extLst>
              <a:ext uri="{FF2B5EF4-FFF2-40B4-BE49-F238E27FC236}">
                <a16:creationId xmlns:a16="http://schemas.microsoft.com/office/drawing/2014/main" id="{DD247770-D258-4EB9-9B98-CF6FDA8B6F27}"/>
              </a:ext>
            </a:extLst>
          </p:cNvPr>
          <p:cNvPicPr>
            <a:picLocks noChangeAspect="1"/>
          </p:cNvPicPr>
          <p:nvPr/>
        </p:nvPicPr>
        <p:blipFill rotWithShape="1">
          <a:blip r:embed="rId3">
            <a:alphaModFix amt="20000"/>
          </a:blip>
          <a:srcRect l="58069" t="29558" r="7807" b="38115"/>
          <a:stretch/>
        </p:blipFill>
        <p:spPr>
          <a:xfrm>
            <a:off x="5740184" y="440737"/>
            <a:ext cx="1646266" cy="1559594"/>
          </a:xfrm>
          <a:prstGeom prst="rect">
            <a:avLst/>
          </a:prstGeom>
        </p:spPr>
      </p:pic>
      <p:pic>
        <p:nvPicPr>
          <p:cNvPr id="10" name="Picture 9">
            <a:extLst>
              <a:ext uri="{FF2B5EF4-FFF2-40B4-BE49-F238E27FC236}">
                <a16:creationId xmlns:a16="http://schemas.microsoft.com/office/drawing/2014/main" id="{28559C18-B988-45CB-A022-730D2418AB3B}"/>
              </a:ext>
            </a:extLst>
          </p:cNvPr>
          <p:cNvPicPr>
            <a:picLocks noChangeAspect="1"/>
          </p:cNvPicPr>
          <p:nvPr/>
        </p:nvPicPr>
        <p:blipFill rotWithShape="1">
          <a:blip r:embed="rId3">
            <a:alphaModFix amt="20000"/>
          </a:blip>
          <a:srcRect l="58069" t="29558" r="7807" b="38115"/>
          <a:stretch/>
        </p:blipFill>
        <p:spPr>
          <a:xfrm>
            <a:off x="10254031" y="2823328"/>
            <a:ext cx="1057085" cy="1001432"/>
          </a:xfrm>
          <a:prstGeom prst="rect">
            <a:avLst/>
          </a:prstGeom>
        </p:spPr>
      </p:pic>
      <p:sp>
        <p:nvSpPr>
          <p:cNvPr id="2" name="Rectangle 1">
            <a:extLst>
              <a:ext uri="{FF2B5EF4-FFF2-40B4-BE49-F238E27FC236}">
                <a16:creationId xmlns:a16="http://schemas.microsoft.com/office/drawing/2014/main" id="{2C48817A-50B9-4780-8B44-279ED391DD2A}"/>
              </a:ext>
            </a:extLst>
          </p:cNvPr>
          <p:cNvSpPr/>
          <p:nvPr/>
        </p:nvSpPr>
        <p:spPr>
          <a:xfrm>
            <a:off x="2689412" y="1907173"/>
            <a:ext cx="6961844" cy="2949525"/>
          </a:xfrm>
          <a:prstGeom prst="rect">
            <a:avLst/>
          </a:prstGeom>
        </p:spPr>
        <p:txBody>
          <a:bodyPr wrap="square">
            <a:spAutoFit/>
          </a:bodyPr>
          <a:lstStyle/>
          <a:p>
            <a:pPr>
              <a:lnSpc>
                <a:spcPct val="150000"/>
              </a:lnSpc>
            </a:pPr>
            <a:r>
              <a:rPr lang="en-US" dirty="0"/>
              <a:t>Many of us are used to going to an office every day, staying at home for hours on end will undoubtedly feel a little strange. To help, suggest that they designate a dedicated workspace, whether that be a home office they already have or the dining room table. Having a space to go to, even if it’s in their house, will help them compartmentalize “work” vs. “home.” In choosing spaces, ensure it’s clean, peaceful, and has reliable technology. </a:t>
            </a:r>
          </a:p>
        </p:txBody>
      </p:sp>
    </p:spTree>
    <p:extLst>
      <p:ext uri="{BB962C8B-B14F-4D97-AF65-F5344CB8AC3E}">
        <p14:creationId xmlns:p14="http://schemas.microsoft.com/office/powerpoint/2010/main" val="2571741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8909724-4ABF-4CEB-86FE-AAEB72A3C100}"/>
              </a:ext>
            </a:extLst>
          </p:cNvPr>
          <p:cNvPicPr>
            <a:picLocks noChangeAspect="1"/>
          </p:cNvPicPr>
          <p:nvPr/>
        </p:nvPicPr>
        <p:blipFill rotWithShape="1">
          <a:blip r:embed="rId2">
            <a:alphaModFix amt="20000"/>
          </a:blip>
          <a:srcRect l="58069" t="29558" r="7807" b="38115"/>
          <a:stretch/>
        </p:blipFill>
        <p:spPr>
          <a:xfrm>
            <a:off x="7277732" y="4054478"/>
            <a:ext cx="2732112" cy="2588272"/>
          </a:xfrm>
          <a:prstGeom prst="rect">
            <a:avLst/>
          </a:prstGeom>
        </p:spPr>
      </p:pic>
      <p:grpSp>
        <p:nvGrpSpPr>
          <p:cNvPr id="4" name="Group 3">
            <a:extLst>
              <a:ext uri="{FF2B5EF4-FFF2-40B4-BE49-F238E27FC236}">
                <a16:creationId xmlns:a16="http://schemas.microsoft.com/office/drawing/2014/main" id="{90B05150-B822-4E06-B5D3-413B09569209}"/>
              </a:ext>
            </a:extLst>
          </p:cNvPr>
          <p:cNvGrpSpPr/>
          <p:nvPr/>
        </p:nvGrpSpPr>
        <p:grpSpPr>
          <a:xfrm>
            <a:off x="147918" y="134472"/>
            <a:ext cx="2541494" cy="6494928"/>
            <a:chOff x="147918" y="134472"/>
            <a:chExt cx="2541494" cy="6494928"/>
          </a:xfrm>
        </p:grpSpPr>
        <p:sp>
          <p:nvSpPr>
            <p:cNvPr id="5" name="Rectangle 4">
              <a:extLst>
                <a:ext uri="{FF2B5EF4-FFF2-40B4-BE49-F238E27FC236}">
                  <a16:creationId xmlns:a16="http://schemas.microsoft.com/office/drawing/2014/main" id="{01B7F99A-ED75-4700-A4BA-FBCCED281B1A}"/>
                </a:ext>
              </a:extLst>
            </p:cNvPr>
            <p:cNvSpPr/>
            <p:nvPr/>
          </p:nvSpPr>
          <p:spPr>
            <a:xfrm>
              <a:off x="147918" y="134472"/>
              <a:ext cx="1256618" cy="6494928"/>
            </a:xfrm>
            <a:prstGeom prst="rect">
              <a:avLst/>
            </a:prstGeom>
            <a:solidFill>
              <a:srgbClr val="7030A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sp>
          <p:nvSpPr>
            <p:cNvPr id="6" name="Rectangle 5">
              <a:extLst>
                <a:ext uri="{FF2B5EF4-FFF2-40B4-BE49-F238E27FC236}">
                  <a16:creationId xmlns:a16="http://schemas.microsoft.com/office/drawing/2014/main" id="{00F9F14E-EE5F-483D-9CD0-C1D06266383E}"/>
                </a:ext>
              </a:extLst>
            </p:cNvPr>
            <p:cNvSpPr/>
            <p:nvPr/>
          </p:nvSpPr>
          <p:spPr>
            <a:xfrm rot="5400000">
              <a:off x="1372748" y="5116816"/>
              <a:ext cx="449535" cy="2183792"/>
            </a:xfrm>
            <a:prstGeom prst="rect">
              <a:avLst/>
            </a:prstGeom>
            <a:solidFill>
              <a:schemeClr val="accent3">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panose="020B0604020202020204"/>
                <a:ea typeface="+mn-ea"/>
                <a:cs typeface="+mn-cs"/>
              </a:endParaRPr>
            </a:p>
          </p:txBody>
        </p:sp>
      </p:grpSp>
      <p:pic>
        <p:nvPicPr>
          <p:cNvPr id="9" name="Picture 8">
            <a:extLst>
              <a:ext uri="{FF2B5EF4-FFF2-40B4-BE49-F238E27FC236}">
                <a16:creationId xmlns:a16="http://schemas.microsoft.com/office/drawing/2014/main" id="{DD247770-D258-4EB9-9B98-CF6FDA8B6F27}"/>
              </a:ext>
            </a:extLst>
          </p:cNvPr>
          <p:cNvPicPr>
            <a:picLocks noChangeAspect="1"/>
          </p:cNvPicPr>
          <p:nvPr/>
        </p:nvPicPr>
        <p:blipFill rotWithShape="1">
          <a:blip r:embed="rId2">
            <a:alphaModFix amt="20000"/>
          </a:blip>
          <a:srcRect l="58069" t="29558" r="7807" b="38115"/>
          <a:stretch/>
        </p:blipFill>
        <p:spPr>
          <a:xfrm>
            <a:off x="4449734" y="1702795"/>
            <a:ext cx="1646266" cy="1559594"/>
          </a:xfrm>
          <a:prstGeom prst="rect">
            <a:avLst/>
          </a:prstGeom>
        </p:spPr>
      </p:pic>
      <p:pic>
        <p:nvPicPr>
          <p:cNvPr id="10" name="Picture 9">
            <a:extLst>
              <a:ext uri="{FF2B5EF4-FFF2-40B4-BE49-F238E27FC236}">
                <a16:creationId xmlns:a16="http://schemas.microsoft.com/office/drawing/2014/main" id="{28559C18-B988-45CB-A022-730D2418AB3B}"/>
              </a:ext>
            </a:extLst>
          </p:cNvPr>
          <p:cNvPicPr>
            <a:picLocks noChangeAspect="1"/>
          </p:cNvPicPr>
          <p:nvPr/>
        </p:nvPicPr>
        <p:blipFill rotWithShape="1">
          <a:blip r:embed="rId2">
            <a:alphaModFix amt="20000"/>
          </a:blip>
          <a:srcRect l="58069" t="29558" r="7807" b="38115"/>
          <a:stretch/>
        </p:blipFill>
        <p:spPr>
          <a:xfrm>
            <a:off x="10009844" y="4982512"/>
            <a:ext cx="1057085" cy="1001432"/>
          </a:xfrm>
          <a:prstGeom prst="rect">
            <a:avLst/>
          </a:prstGeom>
        </p:spPr>
      </p:pic>
      <p:pic>
        <p:nvPicPr>
          <p:cNvPr id="4098" name="Picture 2" descr="ID# 11641 - Playing Video Game - Presentation Clipart">
            <a:extLst>
              <a:ext uri="{FF2B5EF4-FFF2-40B4-BE49-F238E27FC236}">
                <a16:creationId xmlns:a16="http://schemas.microsoft.com/office/drawing/2014/main" id="{60259882-4587-477A-B634-028B215AA17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7334" r="15167"/>
          <a:stretch/>
        </p:blipFill>
        <p:spPr bwMode="auto">
          <a:xfrm>
            <a:off x="9605757" y="2482592"/>
            <a:ext cx="2363413" cy="350135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D# 7855 - Woman Computer Workstation - Presentation Clipart">
            <a:extLst>
              <a:ext uri="{FF2B5EF4-FFF2-40B4-BE49-F238E27FC236}">
                <a16:creationId xmlns:a16="http://schemas.microsoft.com/office/drawing/2014/main" id="{9E1C7963-B393-4B1A-89A6-455742F34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97515" y="2625728"/>
            <a:ext cx="2857500" cy="2857500"/>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1">
            <a:extLst>
              <a:ext uri="{FF2B5EF4-FFF2-40B4-BE49-F238E27FC236}">
                <a16:creationId xmlns:a16="http://schemas.microsoft.com/office/drawing/2014/main" id="{72B1734F-CE78-458A-830C-F13B2DA4CF99}"/>
              </a:ext>
            </a:extLst>
          </p:cNvPr>
          <p:cNvSpPr>
            <a:spLocks noGrp="1"/>
          </p:cNvSpPr>
          <p:nvPr>
            <p:ph type="title"/>
          </p:nvPr>
        </p:nvSpPr>
        <p:spPr>
          <a:xfrm>
            <a:off x="3890267" y="2835042"/>
            <a:ext cx="7363842" cy="702577"/>
          </a:xfrm>
        </p:spPr>
        <p:txBody>
          <a:bodyPr/>
          <a:lstStyle/>
          <a:p>
            <a:pPr algn="l"/>
            <a:r>
              <a:rPr lang="en-US" sz="4800" dirty="0">
                <a:solidFill>
                  <a:schemeClr val="tx1"/>
                </a:solidFill>
              </a:rPr>
              <a:t>Strategies for Balance</a:t>
            </a:r>
            <a:endParaRPr lang="en-US" sz="4800" dirty="0">
              <a:solidFill>
                <a:sysClr val="windowText" lastClr="000000"/>
              </a:solidFill>
            </a:endParaRPr>
          </a:p>
        </p:txBody>
      </p:sp>
    </p:spTree>
    <p:extLst>
      <p:ext uri="{BB962C8B-B14F-4D97-AF65-F5344CB8AC3E}">
        <p14:creationId xmlns:p14="http://schemas.microsoft.com/office/powerpoint/2010/main" val="2971952768"/>
      </p:ext>
    </p:extLst>
  </p:cSld>
  <p:clrMapOvr>
    <a:masterClrMapping/>
  </p:clrMapOvr>
</p:sld>
</file>

<file path=ppt/theme/theme1.xml><?xml version="1.0" encoding="utf-8"?>
<a:theme xmlns:a="http://schemas.openxmlformats.org/drawingml/2006/main" name="HGAC_roundtable_template_0330">
  <a:themeElements>
    <a:clrScheme name="HGAC">
      <a:dk1>
        <a:srgbClr val="000000"/>
      </a:dk1>
      <a:lt1>
        <a:srgbClr val="FFFFFF"/>
      </a:lt1>
      <a:dk2>
        <a:srgbClr val="007BB9"/>
      </a:dk2>
      <a:lt2>
        <a:srgbClr val="BDBDBD"/>
      </a:lt2>
      <a:accent1>
        <a:srgbClr val="E97B00"/>
      </a:accent1>
      <a:accent2>
        <a:srgbClr val="6D6D6D"/>
      </a:accent2>
      <a:accent3>
        <a:srgbClr val="007BB9"/>
      </a:accent3>
      <a:accent4>
        <a:srgbClr val="8EAC15"/>
      </a:accent4>
      <a:accent5>
        <a:srgbClr val="F0B51C"/>
      </a:accent5>
      <a:accent6>
        <a:srgbClr val="EC1C24"/>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5E9E"/>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12700" cap="flat" cmpd="sng" algn="ctr">
          <a:solidFill>
            <a:srgbClr val="E38D1A"/>
          </a:solidFill>
          <a:prstDash val="solid"/>
          <a:round/>
          <a:headEnd type="none" w="med" len="med"/>
          <a:tailEnd type="none" w="med" len="med"/>
        </a:ln>
        <a:effectLst/>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gac127_ppt3_standard_0411" id="{1A77669D-629B-E54E-A6E0-F91C3FAEEE15}" vid="{451113DE-457F-0B45-8C3D-213B9DE8E8E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749319CB122244AD80EE8C899FE19C" ma:contentTypeVersion="6" ma:contentTypeDescription="Create a new document." ma:contentTypeScope="" ma:versionID="d9da35f1f9eeac1bfe53531d702fdbd9">
  <xsd:schema xmlns:xsd="http://www.w3.org/2001/XMLSchema" xmlns:xs="http://www.w3.org/2001/XMLSchema" xmlns:p="http://schemas.microsoft.com/office/2006/metadata/properties" xmlns:ns2="aa7b9b2f-cb27-430a-b752-4a0708a0181c" xmlns:ns3="f2478af8-af60-4f0c-b64b-a960f678319d" targetNamespace="http://schemas.microsoft.com/office/2006/metadata/properties" ma:root="true" ma:fieldsID="56ac5470016813532e1bb5b7a61f8159" ns2:_="" ns3:_="">
    <xsd:import namespace="aa7b9b2f-cb27-430a-b752-4a0708a0181c"/>
    <xsd:import namespace="f2478af8-af60-4f0c-b64b-a960f678319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a7b9b2f-cb27-430a-b752-4a0708a018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478af8-af60-4f0c-b64b-a960f678319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E0003C8-D49B-4CD7-B323-4ADE8CBEACD1}"/>
</file>

<file path=customXml/itemProps2.xml><?xml version="1.0" encoding="utf-8"?>
<ds:datastoreItem xmlns:ds="http://schemas.openxmlformats.org/officeDocument/2006/customXml" ds:itemID="{D286205E-0C72-419F-A1F8-ECFAE3DE866B}"/>
</file>

<file path=customXml/itemProps3.xml><?xml version="1.0" encoding="utf-8"?>
<ds:datastoreItem xmlns:ds="http://schemas.openxmlformats.org/officeDocument/2006/customXml" ds:itemID="{FE12DC17-5A44-408B-8530-A0A66D7A67A4}"/>
</file>

<file path=docProps/app.xml><?xml version="1.0" encoding="utf-8"?>
<Properties xmlns="http://schemas.openxmlformats.org/officeDocument/2006/extended-properties" xmlns:vt="http://schemas.openxmlformats.org/officeDocument/2006/docPropsVTypes">
  <TotalTime>383</TotalTime>
  <Words>1075</Words>
  <Application>Microsoft Office PowerPoint</Application>
  <PresentationFormat>Widescreen</PresentationFormat>
  <Paragraphs>53</Paragraphs>
  <Slides>17</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.AppleSystemUIFont</vt:lpstr>
      <vt:lpstr>Arial</vt:lpstr>
      <vt:lpstr>Calibri</vt:lpstr>
      <vt:lpstr>Ink Free</vt:lpstr>
      <vt:lpstr>HGAC_roundtable_template_0330</vt:lpstr>
      <vt:lpstr>Work-Life Balance</vt:lpstr>
      <vt:lpstr>Learning Objectives</vt:lpstr>
      <vt:lpstr>PowerPoint Presentation</vt:lpstr>
      <vt:lpstr>Burnout</vt:lpstr>
      <vt:lpstr>What is burn-out?</vt:lpstr>
      <vt:lpstr>Crafting the Culture</vt:lpstr>
      <vt:lpstr>Elastic scheduling</vt:lpstr>
      <vt:lpstr>Suitable Workspace </vt:lpstr>
      <vt:lpstr>Strategies for Balance</vt:lpstr>
      <vt:lpstr>PowerPoint Presentation</vt:lpstr>
      <vt:lpstr>Schedule work hours </vt:lpstr>
      <vt:lpstr>Communicate with team</vt:lpstr>
      <vt:lpstr>Routine </vt:lpstr>
      <vt:lpstr>Incremental Breaks</vt:lpstr>
      <vt:lpstr>Engineer social Interactions</vt:lpstr>
      <vt:lpstr>Mark the End</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Work-Life Balance</dc:title>
  <dc:creator>Dexter Faircloth</dc:creator>
  <cp:lastModifiedBy>Dexter Faircloth</cp:lastModifiedBy>
  <cp:revision>35</cp:revision>
  <dcterms:created xsi:type="dcterms:W3CDTF">2020-04-15T14:26:00Z</dcterms:created>
  <dcterms:modified xsi:type="dcterms:W3CDTF">2020-04-15T22:03:16Z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0x01010043749319CB122244AD80EE8C899FE19C</vt:lpwstr>
  </property>
</Properties>
</file>