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61" r:id="rId2"/>
    <p:sldId id="285" r:id="rId3"/>
    <p:sldId id="286" r:id="rId4"/>
    <p:sldId id="268" r:id="rId5"/>
    <p:sldId id="287" r:id="rId6"/>
    <p:sldId id="288" r:id="rId7"/>
    <p:sldId id="270" r:id="rId8"/>
    <p:sldId id="282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54266D"/>
    <a:srgbClr val="ED1C24"/>
    <a:srgbClr val="F1B51C"/>
    <a:srgbClr val="8FAD15"/>
    <a:srgbClr val="007BB9"/>
    <a:srgbClr val="6E6E6E"/>
    <a:srgbClr val="E97B00"/>
    <a:srgbClr val="777877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1" autoAdjust="0"/>
    <p:restoredTop sz="77801" autoAdjust="0"/>
  </p:normalViewPr>
  <p:slideViewPr>
    <p:cSldViewPr snapToGrid="0">
      <p:cViewPr varScale="1">
        <p:scale>
          <a:sx n="207" d="100"/>
          <a:sy n="20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E-0041-8D1B-96BBE9534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E-0041-8D1B-96BBE9534E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E-0041-8D1B-96BBE9534E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E-0041-8D1B-96BBE9534E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E-0041-8D1B-96BBE9534E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6E-0041-8D1B-96BBE953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006873264"/>
        <c:axId val="1006870608"/>
      </c:barChart>
      <c:catAx>
        <c:axId val="1006873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870608"/>
        <c:crosses val="autoZero"/>
        <c:auto val="1"/>
        <c:lblAlgn val="ctr"/>
        <c:lblOffset val="100"/>
        <c:noMultiLvlLbl val="0"/>
      </c:catAx>
      <c:valAx>
        <c:axId val="100687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873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 userDrawn="1"/>
        </p:nvSpPr>
        <p:spPr>
          <a:xfrm>
            <a:off x="457200" y="6088253"/>
            <a:ext cx="4777588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00097-1F0F-9E4A-8CFB-43DCF3846DEE}"/>
              </a:ext>
            </a:extLst>
          </p:cNvPr>
          <p:cNvSpPr txBox="1"/>
          <p:nvPr userDrawn="1"/>
        </p:nvSpPr>
        <p:spPr>
          <a:xfrm>
            <a:off x="457200" y="6088253"/>
            <a:ext cx="4777588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1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C578E-0D22-7B4C-A94A-14A40616F873}"/>
              </a:ext>
            </a:extLst>
          </p:cNvPr>
          <p:cNvSpPr txBox="1"/>
          <p:nvPr userDrawn="1"/>
        </p:nvSpPr>
        <p:spPr>
          <a:xfrm>
            <a:off x="457200" y="6088253"/>
            <a:ext cx="4777588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1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3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BC9A7A-C81B-1049-9660-884297EEFFE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901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064"/>
            <a:ext cx="8229600" cy="5285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  <p:sldLayoutId id="2147483691" r:id="rId3"/>
    <p:sldLayoutId id="2147483685" r:id="rId4"/>
    <p:sldLayoutId id="2147483692" r:id="rId5"/>
    <p:sldLayoutId id="2147483693" r:id="rId6"/>
    <p:sldLayoutId id="2147483677" r:id="rId7"/>
    <p:sldLayoutId id="2147483688" r:id="rId8"/>
    <p:sldLayoutId id="2147483689" r:id="rId9"/>
    <p:sldLayoutId id="2147483675" r:id="rId10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Long </a:t>
            </a:r>
            <a:r>
              <a:rPr lang="en-US"/>
              <a:t>if needed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23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8295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8983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9541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8784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Here, </a:t>
            </a:r>
            <a:br>
              <a:rPr lang="en-US" dirty="0"/>
            </a:br>
            <a:r>
              <a:rPr lang="en-US" dirty="0"/>
              <a:t>Two Lines Can Fit If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with no bullet on first line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</a:t>
            </a:r>
            <a:br>
              <a:rPr lang="en-US"/>
            </a:br>
            <a:r>
              <a:rPr lang="en-US"/>
              <a:t>Two Lines Can Fit If Needed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 with first line bullet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3"/>
            <a:r>
              <a:rPr lang="en-US"/>
              <a:t>More Supporting Text</a:t>
            </a:r>
          </a:p>
          <a:p>
            <a:pPr lvl="3"/>
            <a:r>
              <a:rPr lang="en-US"/>
              <a:t>More Supporting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EA90-082C-2B45-9CE3-75EE0FD2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7947E-24A9-F442-8347-EF17286041A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80047746"/>
              </p:ext>
            </p:extLst>
          </p:nvPr>
        </p:nvGraphicFramePr>
        <p:xfrm>
          <a:off x="457200" y="1060450"/>
          <a:ext cx="594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296189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1" id="{1A77669D-629B-E54E-A6E0-F91C3FAEEE15}" vid="{451113DE-457F-0B45-8C3D-213B9DE8E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76</TotalTime>
  <Words>99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HGAC_roundtable_template_0330</vt:lpstr>
      <vt:lpstr>Presentation Title goes here, Long if needed</vt:lpstr>
      <vt:lpstr>Presentation Title goes here, Long if needed</vt:lpstr>
      <vt:lpstr>Presentation Title goes here, Long if needed</vt:lpstr>
      <vt:lpstr>Divider Title Goes Here, Two Lines If Needed</vt:lpstr>
      <vt:lpstr>Divider Title Goes Here, Two Lines If Needed</vt:lpstr>
      <vt:lpstr>Divider Title Goes Here, Two Lines If Needed</vt:lpstr>
      <vt:lpstr>Page Title Goes Here,  Two Lines Can Fit If Needed</vt:lpstr>
      <vt:lpstr>Page Title Goes Here,  Two Lines Can Fit If Needed</vt:lpstr>
      <vt:lpstr>Page Title Goes Here, Long If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Irma Burns</dc:creator>
  <cp:lastModifiedBy>Edmee Micheli</cp:lastModifiedBy>
  <cp:revision>16</cp:revision>
  <dcterms:created xsi:type="dcterms:W3CDTF">2018-04-12T02:17:25Z</dcterms:created>
  <dcterms:modified xsi:type="dcterms:W3CDTF">2019-08-26T16:23:04Z</dcterms:modified>
</cp:coreProperties>
</file>