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5"/>
  </p:notesMasterIdLst>
  <p:handoutMasterIdLst>
    <p:handoutMasterId r:id="rId16"/>
  </p:handoutMasterIdLst>
  <p:sldIdLst>
    <p:sldId id="261" r:id="rId2"/>
    <p:sldId id="274" r:id="rId3"/>
    <p:sldId id="275" r:id="rId4"/>
    <p:sldId id="276" r:id="rId5"/>
    <p:sldId id="277" r:id="rId6"/>
    <p:sldId id="278" r:id="rId7"/>
    <p:sldId id="279" r:id="rId8"/>
    <p:sldId id="268" r:id="rId9"/>
    <p:sldId id="280" r:id="rId10"/>
    <p:sldId id="281" r:id="rId11"/>
    <p:sldId id="270" r:id="rId12"/>
    <p:sldId id="282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ma Burns" initials="I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EBE"/>
    <a:srgbClr val="54266D"/>
    <a:srgbClr val="ED1C24"/>
    <a:srgbClr val="F1B51C"/>
    <a:srgbClr val="8FAD15"/>
    <a:srgbClr val="007BB9"/>
    <a:srgbClr val="6E6E6E"/>
    <a:srgbClr val="E97B00"/>
    <a:srgbClr val="777877"/>
    <a:srgbClr val="F7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67" autoAdjust="0"/>
    <p:restoredTop sz="77801" autoAdjust="0"/>
  </p:normalViewPr>
  <p:slideViewPr>
    <p:cSldViewPr snapToGrid="0">
      <p:cViewPr varScale="1">
        <p:scale>
          <a:sx n="173" d="100"/>
          <a:sy n="173" d="100"/>
        </p:scale>
        <p:origin x="208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E-0041-8D1B-96BBE9534E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E-0041-8D1B-96BBE9534E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E-0041-8D1B-96BBE9534EA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6E-0041-8D1B-96BBE9534EA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6E-0041-8D1B-96BBE9534EA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6E-0041-8D1B-96BBE9534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1006873264"/>
        <c:axId val="1006870608"/>
      </c:barChart>
      <c:catAx>
        <c:axId val="1006873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6870608"/>
        <c:crosses val="autoZero"/>
        <c:auto val="1"/>
        <c:lblAlgn val="ctr"/>
        <c:lblOffset val="100"/>
        <c:noMultiLvlLbl val="0"/>
      </c:catAx>
      <c:valAx>
        <c:axId val="100687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873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8C31-5321-E64C-A8D9-FAB2843059C8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9F7-9D24-E64D-90F1-A57DA2CD9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5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AA65-98F6-6F42-8C97-866162AECD52}" type="datetimeFigureOut">
              <a:rPr lang="en-US" smtClean="0"/>
              <a:pPr/>
              <a:t>8/26/19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E642-38DC-844C-B05A-8BDBFAE8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6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BE739-6A23-0847-9EA3-8380D86A57DB}"/>
              </a:ext>
            </a:extLst>
          </p:cNvPr>
          <p:cNvSpPr txBox="1"/>
          <p:nvPr userDrawn="1"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43100"/>
            <a:ext cx="7998737" cy="2743200"/>
          </a:xfrm>
        </p:spPr>
        <p:txBody>
          <a:bodyPr/>
          <a:lstStyle>
            <a:lvl1pPr>
              <a:lnSpc>
                <a:spcPts val="34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4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179388" indent="-182880">
              <a:buClr>
                <a:schemeClr val="tx2"/>
              </a:buClr>
              <a:tabLst/>
              <a:defRPr/>
            </a:lvl2pPr>
            <a:lvl3pPr marL="365760" indent="-180975">
              <a:tabLst/>
              <a:defRPr/>
            </a:lvl3pPr>
            <a:lvl4pPr marL="576263" indent="-180975">
              <a:tabLst/>
              <a:defRPr/>
            </a:lvl4pPr>
            <a:lvl5pPr marL="746125" indent="-179388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021D11-5260-FE48-AF0E-7B4135254FAD}"/>
              </a:ext>
            </a:extLst>
          </p:cNvPr>
          <p:cNvGrpSpPr/>
          <p:nvPr userDrawn="1"/>
        </p:nvGrpSpPr>
        <p:grpSpPr>
          <a:xfrm>
            <a:off x="0" y="7079811"/>
            <a:ext cx="5097100" cy="452673"/>
            <a:chOff x="443621" y="5576935"/>
            <a:chExt cx="5097100" cy="4526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A28D4E-9A9A-1B42-A0B5-5602B2F65E02}"/>
                </a:ext>
              </a:extLst>
            </p:cNvPr>
            <p:cNvSpPr/>
            <p:nvPr/>
          </p:nvSpPr>
          <p:spPr>
            <a:xfrm>
              <a:off x="443621" y="5576935"/>
              <a:ext cx="452673" cy="452673"/>
            </a:xfrm>
            <a:prstGeom prst="rect">
              <a:avLst/>
            </a:prstGeom>
            <a:solidFill>
              <a:srgbClr val="E97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E7C850-7EC6-7445-B2B9-87B1F058CC9B}"/>
                </a:ext>
              </a:extLst>
            </p:cNvPr>
            <p:cNvSpPr/>
            <p:nvPr/>
          </p:nvSpPr>
          <p:spPr>
            <a:xfrm>
              <a:off x="1107111" y="5576935"/>
              <a:ext cx="452673" cy="452673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5A171-2712-0B45-8888-03D4AEB1EBE2}"/>
                </a:ext>
              </a:extLst>
            </p:cNvPr>
            <p:cNvSpPr/>
            <p:nvPr/>
          </p:nvSpPr>
          <p:spPr>
            <a:xfrm>
              <a:off x="1770601" y="5576935"/>
              <a:ext cx="452673" cy="452673"/>
            </a:xfrm>
            <a:prstGeom prst="rect">
              <a:avLst/>
            </a:prstGeom>
            <a:solidFill>
              <a:srgbClr val="007BB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D19B8-4402-2842-886F-2C73A4F0970C}"/>
                </a:ext>
              </a:extLst>
            </p:cNvPr>
            <p:cNvSpPr/>
            <p:nvPr/>
          </p:nvSpPr>
          <p:spPr>
            <a:xfrm>
              <a:off x="2434091" y="5576935"/>
              <a:ext cx="452673" cy="452673"/>
            </a:xfrm>
            <a:prstGeom prst="rect">
              <a:avLst/>
            </a:prstGeom>
            <a:solidFill>
              <a:srgbClr val="8FAD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9A53F5-2A56-4942-AFA7-2D74699BBBFE}"/>
                </a:ext>
              </a:extLst>
            </p:cNvPr>
            <p:cNvSpPr/>
            <p:nvPr/>
          </p:nvSpPr>
          <p:spPr>
            <a:xfrm>
              <a:off x="3097581" y="5576935"/>
              <a:ext cx="452673" cy="452673"/>
            </a:xfrm>
            <a:prstGeom prst="rect">
              <a:avLst/>
            </a:prstGeom>
            <a:solidFill>
              <a:srgbClr val="F1B5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D034DC-C023-0446-94F9-87C5EE92F9A9}"/>
                </a:ext>
              </a:extLst>
            </p:cNvPr>
            <p:cNvSpPr/>
            <p:nvPr/>
          </p:nvSpPr>
          <p:spPr>
            <a:xfrm>
              <a:off x="3761071" y="5576935"/>
              <a:ext cx="452673" cy="452673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924F7-CA11-584C-B3FD-CED525BF2694}"/>
                </a:ext>
              </a:extLst>
            </p:cNvPr>
            <p:cNvSpPr/>
            <p:nvPr/>
          </p:nvSpPr>
          <p:spPr>
            <a:xfrm>
              <a:off x="4424561" y="5576935"/>
              <a:ext cx="452673" cy="452673"/>
            </a:xfrm>
            <a:prstGeom prst="rect">
              <a:avLst/>
            </a:prstGeom>
            <a:solidFill>
              <a:srgbClr val="5426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45127C-9B03-694C-8E33-C1B9CD5BF5B8}"/>
                </a:ext>
              </a:extLst>
            </p:cNvPr>
            <p:cNvSpPr/>
            <p:nvPr/>
          </p:nvSpPr>
          <p:spPr>
            <a:xfrm>
              <a:off x="5088048" y="5576935"/>
              <a:ext cx="452673" cy="452673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94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7F4-ECD2-524F-BF9E-7F1F13F5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23B4071-2FCC-1B42-8581-FACBB39B0CB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061064"/>
            <a:ext cx="5943600" cy="502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72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C3544-407B-E747-89E4-4EF4ACDF4001}"/>
              </a:ext>
            </a:extLst>
          </p:cNvPr>
          <p:cNvSpPr txBox="1"/>
          <p:nvPr userDrawn="1"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8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BBF34A-350B-2F4E-AB41-B63E2FB79933}"/>
              </a:ext>
            </a:extLst>
          </p:cNvPr>
          <p:cNvSpPr txBox="1"/>
          <p:nvPr userDrawn="1"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3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CC199-88C2-F644-96BB-648827D86B5F}"/>
              </a:ext>
            </a:extLst>
          </p:cNvPr>
          <p:cNvSpPr txBox="1"/>
          <p:nvPr userDrawn="1"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8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61057C-113B-CA4D-8392-9F6321D13B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8900" y="651510"/>
            <a:ext cx="2184400" cy="495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3ABA9-7368-E447-941E-1EA4EE117828}"/>
              </a:ext>
            </a:extLst>
          </p:cNvPr>
          <p:cNvSpPr txBox="1"/>
          <p:nvPr userDrawn="1"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5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D23F4-3561-0C42-8838-AB9271E333B9}"/>
              </a:ext>
            </a:extLst>
          </p:cNvPr>
          <p:cNvSpPr txBox="1"/>
          <p:nvPr userDrawn="1"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pho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50" y="1200700"/>
            <a:ext cx="4582633" cy="1256218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51" y="2673902"/>
            <a:ext cx="4582632" cy="92133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8BF1A-61FB-8C40-986F-543BA11315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900" y="652942"/>
            <a:ext cx="2184400" cy="4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AE8E1-C370-C847-B62F-DF2C2E7F87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30122" y="6102212"/>
            <a:ext cx="2959100" cy="16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52F6B-AD33-C04A-B7A7-87D7E8499C59}"/>
              </a:ext>
            </a:extLst>
          </p:cNvPr>
          <p:cNvSpPr txBox="1"/>
          <p:nvPr userDrawn="1"/>
        </p:nvSpPr>
        <p:spPr>
          <a:xfrm>
            <a:off x="457200" y="6088253"/>
            <a:ext cx="4881094" cy="7697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www.wrksolutions.com</a:t>
            </a:r>
            <a:r>
              <a:rPr lang="en-US" sz="1200" b="0" kern="1200" dirty="0">
                <a:solidFill>
                  <a:srgbClr val="6E6E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1.888.469.JOBS (5627)</a:t>
            </a:r>
          </a:p>
          <a:p>
            <a:pPr marL="0" marR="0" lvl="0" indent="0" algn="l" defTabSz="457200" rtl="0" eaLnBrk="1" fontAlgn="auto" latinLnBrk="0" hangingPunct="1">
              <a:lnSpc>
                <a:spcPts val="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 Solutions is an equal opportunity employer/program. Auxiliary aids and services are available upon request to individuals with disabilities. (Please request reasonable accommodations a minimum of two business days in advance.) </a:t>
            </a:r>
            <a:r>
              <a:rPr lang="en-US" sz="750" b="1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Relay Texas:</a:t>
            </a:r>
            <a:r>
              <a:rPr lang="en-US" sz="750" kern="1200" dirty="0">
                <a:solidFill>
                  <a:srgbClr val="777877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1.800.735.2989 (TDD) 1.800.735.2988 (voice) or 711</a:t>
            </a:r>
          </a:p>
          <a:p>
            <a:pPr marL="0" marR="0" lvl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kern="1200" dirty="0">
              <a:solidFill>
                <a:srgbClr val="77787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b="0" dirty="0">
              <a:solidFill>
                <a:srgbClr val="6E6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43100"/>
            <a:ext cx="7998737" cy="2743200"/>
          </a:xfrm>
        </p:spPr>
        <p:txBody>
          <a:bodyPr/>
          <a:lstStyle>
            <a:lvl1pPr>
              <a:lnSpc>
                <a:spcPts val="34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E48F-748D-1B40-AF86-648891E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43100"/>
            <a:ext cx="7998737" cy="2743200"/>
          </a:xfrm>
        </p:spPr>
        <p:txBody>
          <a:bodyPr/>
          <a:lstStyle>
            <a:lvl1pPr>
              <a:lnSpc>
                <a:spcPts val="3400"/>
              </a:lnSpc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8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6BCBC4-C24A-A94A-AD78-B1FC5774AF7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000" cy="901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1064"/>
            <a:ext cx="8229600" cy="557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4293-8CE9-8F4F-8475-7733AF8F8A7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317684" y="6280464"/>
            <a:ext cx="1600200" cy="35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77" r:id="rId11"/>
    <p:sldLayoutId id="2147483688" r:id="rId12"/>
    <p:sldLayoutId id="2147483689" r:id="rId13"/>
    <p:sldLayoutId id="2147483675" r:id="rId14"/>
    <p:sldLayoutId id="2147483678" r:id="rId15"/>
  </p:sldLayoutIdLst>
  <p:hf sldNum="0" hdr="0" dt="0"/>
  <p:txStyles>
    <p:titleStyle>
      <a:lvl1pPr algn="l" defTabSz="457200" rtl="0" eaLnBrk="1" latinLnBrk="0" hangingPunct="1">
        <a:lnSpc>
          <a:spcPts val="3100"/>
        </a:lnSpc>
        <a:spcBef>
          <a:spcPct val="0"/>
        </a:spcBef>
        <a:buNone/>
        <a:defRPr sz="2600" b="1" i="0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300"/>
        </a:spcAft>
        <a:buFont typeface="Arial"/>
        <a:buChar char="•"/>
        <a:tabLst/>
        <a:defRPr sz="2200" b="1" kern="1200" spc="0" baseline="0">
          <a:solidFill>
            <a:schemeClr val="tx2"/>
          </a:solidFill>
          <a:latin typeface="Arial"/>
          <a:ea typeface="+mn-ea"/>
          <a:cs typeface="Arial"/>
        </a:defRPr>
      </a:lvl1pPr>
      <a:lvl2pPr marL="365760" indent="-182880" algn="l" defTabSz="457200" rtl="0" eaLnBrk="1" latinLnBrk="0" hangingPunct="1">
        <a:lnSpc>
          <a:spcPts val="2800"/>
        </a:lnSpc>
        <a:spcBef>
          <a:spcPts val="3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2pPr>
      <a:lvl3pPr marL="548640" indent="-182880" algn="l" defTabSz="457200" rtl="0" eaLnBrk="1" latinLnBrk="0" hangingPunct="1">
        <a:lnSpc>
          <a:spcPts val="2800"/>
        </a:lnSpc>
        <a:spcBef>
          <a:spcPts val="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Arial"/>
          <a:ea typeface="+mn-ea"/>
          <a:cs typeface="Arial"/>
        </a:defRPr>
      </a:lvl3pPr>
      <a:lvl4pPr marL="731520" indent="-182880" algn="l" defTabSz="457200" rtl="0" eaLnBrk="1" latinLnBrk="0" hangingPunct="1">
        <a:spcBef>
          <a:spcPts val="0"/>
        </a:spcBef>
        <a:spcAft>
          <a:spcPts val="600"/>
        </a:spcAft>
        <a:buFont typeface=".AppleSystemUIFont"/>
        <a:buChar char="–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4pPr>
      <a:lvl5pPr marL="914400" indent="-18288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tabLst/>
        <a:defRPr sz="1800" kern="1200" spc="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0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136964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Long If Needed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with no bullet on first line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7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A4BBFB-4AA5-4544-A6E9-EA71F3E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Long If Needed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98ACB-83DA-C647-997A-A272E9D7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with first line bullet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r>
              <a:rPr lang="en-US" dirty="0"/>
              <a:t>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pPr lvl="3"/>
            <a:r>
              <a:rPr lang="en-US" dirty="0"/>
              <a:t>More Supporting Text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7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EA90-082C-2B45-9CE3-75EE0FD2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Goes Here, Long If Needed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77947E-24A9-F442-8347-EF17286041A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680047746"/>
              </p:ext>
            </p:extLst>
          </p:nvPr>
        </p:nvGraphicFramePr>
        <p:xfrm>
          <a:off x="457200" y="1060450"/>
          <a:ext cx="5943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29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4869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633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6161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539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222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570D4-4422-5B49-807C-B6444A977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Goes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0B465F-1785-2349-AC57-F23D4D617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3012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89838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1022AB-69D7-9B48-986E-60ACDBB4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Title Goes Here,</a:t>
            </a:r>
            <a:br>
              <a:rPr lang="en-US" dirty="0"/>
            </a:br>
            <a:r>
              <a:rPr lang="en-US" dirty="0"/>
              <a:t>Two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3942675274"/>
      </p:ext>
    </p:extLst>
  </p:cSld>
  <p:clrMapOvr>
    <a:masterClrMapping/>
  </p:clrMapOvr>
</p:sld>
</file>

<file path=ppt/theme/theme1.xml><?xml version="1.0" encoding="utf-8"?>
<a:theme xmlns:a="http://schemas.openxmlformats.org/drawingml/2006/main" name="HGAC_roundtable_template_0330">
  <a:themeElements>
    <a:clrScheme name="HGAC">
      <a:dk1>
        <a:srgbClr val="000000"/>
      </a:dk1>
      <a:lt1>
        <a:srgbClr val="FFFFFF"/>
      </a:lt1>
      <a:dk2>
        <a:srgbClr val="007BB9"/>
      </a:dk2>
      <a:lt2>
        <a:srgbClr val="BDBDBD"/>
      </a:lt2>
      <a:accent1>
        <a:srgbClr val="E97B00"/>
      </a:accent1>
      <a:accent2>
        <a:srgbClr val="6D6D6D"/>
      </a:accent2>
      <a:accent3>
        <a:srgbClr val="007BB9"/>
      </a:accent3>
      <a:accent4>
        <a:srgbClr val="8EAC15"/>
      </a:accent4>
      <a:accent5>
        <a:srgbClr val="F0B51C"/>
      </a:accent5>
      <a:accent6>
        <a:srgbClr val="EC1C24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9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rgbClr val="E38D1A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gac127_ppt3_standard_0410" id="{FD6E3748-E6CA-2344-86C8-49B02D01D112}" vid="{7716D07A-2D87-1E49-B24C-5449CCF8A2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HGAC_roundtable_template_0330</Template>
  <TotalTime>16</TotalTime>
  <Words>96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.AppleSystemUIFont</vt:lpstr>
      <vt:lpstr>Arial</vt:lpstr>
      <vt:lpstr>Calibri</vt:lpstr>
      <vt:lpstr>HGAC_roundtable_template_0330</vt:lpstr>
      <vt:lpstr>presentation  Title Goes Here</vt:lpstr>
      <vt:lpstr>presentation  Title Goes Here</vt:lpstr>
      <vt:lpstr>presentation  Title Goes Here</vt:lpstr>
      <vt:lpstr>presentation  Title Goes Here</vt:lpstr>
      <vt:lpstr>presentation  Title Goes Here</vt:lpstr>
      <vt:lpstr>presentation  Title Goes Here</vt:lpstr>
      <vt:lpstr>presentation  Title Goes Here</vt:lpstr>
      <vt:lpstr>Divider Title Goes Here, Two Lines If Needed</vt:lpstr>
      <vt:lpstr>Divider Title Goes Here, Two Lines If Needed</vt:lpstr>
      <vt:lpstr>Divider Title Goes Here, Two Lines If Needed</vt:lpstr>
      <vt:lpstr>Page Title Goes Here, Long If Needed</vt:lpstr>
      <vt:lpstr>Page Title Goes Here, Long If Needed</vt:lpstr>
      <vt:lpstr>Page Title Goes Here, Long If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Goes Here</dc:title>
  <dc:creator>Irma Burns</dc:creator>
  <cp:lastModifiedBy>Edmee Micheli</cp:lastModifiedBy>
  <cp:revision>5</cp:revision>
  <dcterms:created xsi:type="dcterms:W3CDTF">2018-04-11T04:35:31Z</dcterms:created>
  <dcterms:modified xsi:type="dcterms:W3CDTF">2019-08-26T16:34:21Z</dcterms:modified>
</cp:coreProperties>
</file>