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65" r:id="rId2"/>
    <p:sldId id="257" r:id="rId3"/>
  </p:sldIdLst>
  <p:sldSz cx="9144000" cy="6858000" type="screen4x3"/>
  <p:notesSz cx="68580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7D31"/>
    <a:srgbClr val="C89A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488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87850"/>
            <a:ext cx="54864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72525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4" tIns="45977" rIns="91954" bIns="459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9E51B60-E98D-4092-A87D-0E0857BE7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MS PGothic" pitchFamily="34" charset="-128"/>
        <a:cs typeface="ＭＳ Ｐゴシック" pitchFamily="96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43FD2-AC66-405F-AC20-0C98C0A18A70}" type="slidenum">
              <a:rPr lang="en-US" smtClean="0">
                <a:ea typeface="MS PGothic" pitchFamily="34" charset="-128"/>
              </a:rPr>
              <a:pPr/>
              <a:t>2</a:t>
            </a:fld>
            <a:endParaRPr lang="en-US">
              <a:ea typeface="MS PGothic" pitchFamily="34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1"/>
            <a:ext cx="7772400" cy="1143000"/>
          </a:xfrm>
        </p:spPr>
        <p:txBody>
          <a:bodyPr anchor="b" anchorCtr="0"/>
          <a:lstStyle>
            <a:lvl1pPr algn="l">
              <a:defRPr sz="3600">
                <a:latin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7772400" cy="990600"/>
          </a:xfrm>
        </p:spPr>
        <p:txBody>
          <a:bodyPr/>
          <a:lstStyle>
            <a:lvl1pPr marL="0" indent="0" algn="l">
              <a:buNone/>
              <a:defRPr sz="2400" b="0" i="1">
                <a:solidFill>
                  <a:srgbClr val="C97D31"/>
                </a:solidFill>
                <a:latin typeface="Arial Narrow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EA342-EB07-4CFC-93DA-11A4C9876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AJC_taglin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105400"/>
            <a:ext cx="4572000" cy="255634"/>
          </a:xfrm>
          <a:prstGeom prst="rect">
            <a:avLst/>
          </a:prstGeom>
        </p:spPr>
      </p:pic>
      <p:pic>
        <p:nvPicPr>
          <p:cNvPr id="9" name="Picture 8" descr="WS-logo-color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318" y="3124200"/>
            <a:ext cx="5091882" cy="1160949"/>
          </a:xfrm>
          <a:prstGeom prst="rect">
            <a:avLst/>
          </a:prstGeom>
        </p:spPr>
      </p:pic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609600" y="5638800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dirty="0"/>
              <a:t>Workforce Solutions is an equal opportunity employer/program. </a:t>
            </a: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>Auxiliary </a:t>
            </a:r>
            <a:r>
              <a:rPr lang="en-US" sz="800" dirty="0"/>
              <a:t>aids and services are available upon request to individuals with disabilities. </a:t>
            </a: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>Relay </a:t>
            </a:r>
            <a:r>
              <a:rPr lang="en-US" sz="800" dirty="0"/>
              <a:t>Texas Numbers: </a:t>
            </a:r>
            <a:r>
              <a:rPr lang="en-US" sz="800" dirty="0" smtClean="0"/>
              <a:t>1.800.735.2989 </a:t>
            </a:r>
            <a:r>
              <a:rPr lang="en-US" sz="800" dirty="0"/>
              <a:t>(TDD</a:t>
            </a:r>
            <a:r>
              <a:rPr lang="en-US" sz="800" dirty="0" smtClean="0"/>
              <a:t>) 1.800.735.2988 (voice</a:t>
            </a:r>
            <a:r>
              <a:rPr lang="en-US" sz="800" dirty="0"/>
              <a:t>) </a:t>
            </a:r>
            <a:r>
              <a:rPr lang="en-US" sz="800" dirty="0" smtClean="0"/>
              <a:t>or 711 </a:t>
            </a:r>
            <a:endParaRPr lang="en-US" sz="800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xmlns:p14="http://schemas.microsoft.com/office/powerpoint/2010/main"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8D285-FB12-4B34-A88B-A4174E683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EB9B9-2199-4325-8263-27AEB158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7045-BD7B-4A52-A9C0-5F59E33FE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96E0A-A46A-4DC2-81BB-587EE16EB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5D0D3-9DAA-4685-AF70-D3DE784E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A7718-E25B-4062-85B3-4643DE6AB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6AF7C-D898-4458-A251-CAE3880D1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B1529-D263-4F2B-A74A-36C49CA6D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11EA8-6FA0-424E-A71C-2CF371DEE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9C39A-22A5-4FF2-8BDC-C7B14148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fld id="{2F3366A5-869C-41A0-81CD-E8E4D303B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9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ea typeface="MS PGothic" pitchFamily="34" charset="-128"/>
          <a:cs typeface="ＭＳ Ｐゴシック" pitchFamily="9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ea typeface="MS PGothic" pitchFamily="34" charset="-128"/>
          <a:cs typeface="ＭＳ Ｐゴシック" pitchFamily="9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ea typeface="MS PGothic" pitchFamily="34" charset="-128"/>
          <a:cs typeface="ＭＳ Ｐゴシック" pitchFamily="9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  <a:ea typeface="MS PGothic" pitchFamily="34" charset="-128"/>
          <a:cs typeface="ＭＳ Ｐゴシック" pitchFamily="96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ＭＳ Ｐゴシック" pitchFamily="96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 if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130695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447800" y="3048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C97D31"/>
                </a:solidFill>
                <a:latin typeface="Arial Narrow Bold" charset="0"/>
              </a:rPr>
              <a:t>SLIDE TITLE</a:t>
            </a:r>
            <a:endParaRPr lang="en-US" dirty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524000" y="1143000"/>
            <a:ext cx="7086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Type information here</a:t>
            </a: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C89A31"/>
                </a:solidFill>
              </a:rPr>
              <a:t>	</a:t>
            </a:r>
            <a:r>
              <a:rPr lang="en-US" i="1">
                <a:solidFill>
                  <a:srgbClr val="C97D31"/>
                </a:solidFill>
              </a:rPr>
              <a:t>•</a:t>
            </a:r>
            <a:r>
              <a:rPr lang="en-US" i="1"/>
              <a:t> bulleted information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11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Presentation Title</vt:lpstr>
      <vt:lpstr>PowerPoint Presentation</vt:lpstr>
    </vt:vector>
  </TitlesOfParts>
  <Company>Gilbreath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We - Honeycomb Template</dc:title>
  <dc:subject>Who Are We - Honeycomb Template</dc:subject>
  <dc:creator>G3</dc:creator>
  <cp:keywords>Who Are We - Honeycomb Template</cp:keywords>
  <cp:lastModifiedBy>Edmee  Micheli</cp:lastModifiedBy>
  <cp:revision>28</cp:revision>
  <dcterms:created xsi:type="dcterms:W3CDTF">2001-08-20T19:59:12Z</dcterms:created>
  <dcterms:modified xsi:type="dcterms:W3CDTF">2017-02-14T17:57:20Z</dcterms:modified>
  <cp:category>Outreach Resource</cp:category>
</cp:coreProperties>
</file>