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4" r:id="rId1"/>
  </p:sldMasterIdLst>
  <p:notesMasterIdLst>
    <p:notesMasterId r:id="rId7"/>
  </p:notesMasterIdLst>
  <p:handoutMasterIdLst>
    <p:handoutMasterId r:id="rId8"/>
  </p:handoutMasterIdLst>
  <p:sldIdLst>
    <p:sldId id="261" r:id="rId2"/>
    <p:sldId id="268" r:id="rId3"/>
    <p:sldId id="270" r:id="rId4"/>
    <p:sldId id="282" r:id="rId5"/>
    <p:sldId id="28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ma Burns" initials="I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EBE"/>
    <a:srgbClr val="54266D"/>
    <a:srgbClr val="ED1C24"/>
    <a:srgbClr val="F1B51C"/>
    <a:srgbClr val="8FAD15"/>
    <a:srgbClr val="007BB9"/>
    <a:srgbClr val="6E6E6E"/>
    <a:srgbClr val="E97B00"/>
    <a:srgbClr val="777877"/>
    <a:srgbClr val="F73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2" autoAdjust="0"/>
    <p:restoredTop sz="77801" autoAdjust="0"/>
  </p:normalViewPr>
  <p:slideViewPr>
    <p:cSldViewPr snapToGrid="0">
      <p:cViewPr varScale="1">
        <p:scale>
          <a:sx n="189" d="100"/>
          <a:sy n="189" d="100"/>
        </p:scale>
        <p:origin x="696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6E-0041-8D1B-96BBE9534E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6E-0041-8D1B-96BBE9534E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6E-0041-8D1B-96BBE9534EA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6E-0041-8D1B-96BBE9534EA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6E-0041-8D1B-96BBE9534EA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6E-0041-8D1B-96BBE9534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100"/>
        <c:axId val="1006873264"/>
        <c:axId val="1006870608"/>
      </c:barChart>
      <c:catAx>
        <c:axId val="1006873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6870608"/>
        <c:crosses val="autoZero"/>
        <c:auto val="1"/>
        <c:lblAlgn val="ctr"/>
        <c:lblOffset val="100"/>
        <c:noMultiLvlLbl val="0"/>
      </c:catAx>
      <c:valAx>
        <c:axId val="1006870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873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8C31-5321-E64C-A8D9-FAB2843059C8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4D9F7-9D24-E64D-90F1-A57DA2CD9B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50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6AA65-98F6-6F42-8C97-866162AECD52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3E642-38DC-844C-B05A-8BDBFAE86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96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– photo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972" y="1773161"/>
            <a:ext cx="10061887" cy="1256218"/>
          </a:xfrm>
        </p:spPr>
        <p:txBody>
          <a:bodyPr anchor="b">
            <a:noAutofit/>
          </a:bodyPr>
          <a:lstStyle>
            <a:lvl1pPr algn="l">
              <a:lnSpc>
                <a:spcPts val="4200"/>
              </a:lnSpc>
              <a:defRPr sz="36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972" y="3554437"/>
            <a:ext cx="10061884" cy="921337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400" b="0" cap="all" spc="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D715DC-F32B-EE4F-82BB-8D1163DCAA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75023" y="6213322"/>
            <a:ext cx="2959100" cy="165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08C844-EBED-C048-996D-369DA0951302}"/>
              </a:ext>
            </a:extLst>
          </p:cNvPr>
          <p:cNvSpPr txBox="1"/>
          <p:nvPr userDrawn="1"/>
        </p:nvSpPr>
        <p:spPr>
          <a:xfrm>
            <a:off x="462455" y="6196746"/>
            <a:ext cx="6832574" cy="5618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>
                <a:solidFill>
                  <a:srgbClr val="6E6E6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www.wrksolutions.com</a:t>
            </a:r>
            <a:r>
              <a:rPr lang="en-US" sz="1200" b="0" kern="1200" dirty="0">
                <a:solidFill>
                  <a:srgbClr val="6E6E6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 1.888.469.JOBS (5627)</a:t>
            </a:r>
          </a:p>
          <a:p>
            <a:pPr marL="0" marR="0" lvl="0" indent="0" algn="l" defTabSz="457200" rtl="0" eaLnBrk="1" fontAlgn="auto" latinLnBrk="0" hangingPunct="1">
              <a:lnSpc>
                <a:spcPts val="8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Workforce Solutions is an equal opportunity employer/program. Auxiliary aids and services are available upon request to individuals with disabilities. </a:t>
            </a:r>
            <a:b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(Please request reasonable accommodations a minimum of two business days in advance.) </a:t>
            </a:r>
            <a:r>
              <a:rPr lang="en-US" sz="750" b="1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Relay Texas:</a:t>
            </a:r>
            <a:r>
              <a:rPr lang="en-US" sz="750" kern="1200" dirty="0">
                <a:solidFill>
                  <a:srgbClr val="7778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1.800.735.2989 (TDD) 1.800.735.2988 (voice) or 711</a:t>
            </a:r>
            <a:endParaRPr lang="en-US" sz="800" b="0" kern="1200" dirty="0">
              <a:solidFill>
                <a:srgbClr val="777877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BCA98F-D2CB-1947-8C68-4E6E6A3C086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1972" y="686566"/>
            <a:ext cx="2844800" cy="647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–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4E48F-748D-1B40-AF86-648891E6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975935"/>
            <a:ext cx="9140781" cy="2743200"/>
          </a:xfrm>
        </p:spPr>
        <p:txBody>
          <a:bodyPr anchor="t"/>
          <a:lstStyle>
            <a:lvl1pPr>
              <a:lnSpc>
                <a:spcPts val="4200"/>
              </a:lnSpc>
              <a:defRPr sz="36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4FE886-F3FC-4643-AEA7-89FB320357A4}"/>
              </a:ext>
            </a:extLst>
          </p:cNvPr>
          <p:cNvCxnSpPr/>
          <p:nvPr userDrawn="1"/>
        </p:nvCxnSpPr>
        <p:spPr>
          <a:xfrm>
            <a:off x="685800" y="1800467"/>
            <a:ext cx="459606" cy="0"/>
          </a:xfrm>
          <a:prstGeom prst="line">
            <a:avLst/>
          </a:prstGeom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29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36" y="0"/>
            <a:ext cx="10058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536" y="1061064"/>
            <a:ext cx="11201064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ED4A60-C53A-9C43-BC59-C5AE1547C17B}"/>
              </a:ext>
            </a:extLst>
          </p:cNvPr>
          <p:cNvGrpSpPr/>
          <p:nvPr userDrawn="1"/>
        </p:nvGrpSpPr>
        <p:grpSpPr>
          <a:xfrm>
            <a:off x="0" y="7079812"/>
            <a:ext cx="5151859" cy="452673"/>
            <a:chOff x="443621" y="5576935"/>
            <a:chExt cx="5097100" cy="45267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75CB352-4F5B-DC4C-9CB7-11465D60CD11}"/>
                </a:ext>
              </a:extLst>
            </p:cNvPr>
            <p:cNvSpPr/>
            <p:nvPr/>
          </p:nvSpPr>
          <p:spPr>
            <a:xfrm>
              <a:off x="443621" y="5576935"/>
              <a:ext cx="452673" cy="452673"/>
            </a:xfrm>
            <a:prstGeom prst="rect">
              <a:avLst/>
            </a:prstGeom>
            <a:solidFill>
              <a:srgbClr val="E97B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E3B86C6-CE37-EF47-B7ED-17C5120FA208}"/>
                </a:ext>
              </a:extLst>
            </p:cNvPr>
            <p:cNvSpPr/>
            <p:nvPr/>
          </p:nvSpPr>
          <p:spPr>
            <a:xfrm>
              <a:off x="1107112" y="5576935"/>
              <a:ext cx="452673" cy="452673"/>
            </a:xfrm>
            <a:prstGeom prst="rect">
              <a:avLst/>
            </a:prstGeom>
            <a:solidFill>
              <a:srgbClr val="6E6E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441E0B-3AD2-8146-8A8D-FA75C021D7BF}"/>
                </a:ext>
              </a:extLst>
            </p:cNvPr>
            <p:cNvSpPr/>
            <p:nvPr/>
          </p:nvSpPr>
          <p:spPr>
            <a:xfrm>
              <a:off x="1770602" y="5576935"/>
              <a:ext cx="452673" cy="452673"/>
            </a:xfrm>
            <a:prstGeom prst="rect">
              <a:avLst/>
            </a:prstGeom>
            <a:solidFill>
              <a:srgbClr val="007B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80D5472-F0B8-7944-A64A-2307A5749E64}"/>
                </a:ext>
              </a:extLst>
            </p:cNvPr>
            <p:cNvSpPr/>
            <p:nvPr/>
          </p:nvSpPr>
          <p:spPr>
            <a:xfrm>
              <a:off x="2434093" y="5576935"/>
              <a:ext cx="452673" cy="452673"/>
            </a:xfrm>
            <a:prstGeom prst="rect">
              <a:avLst/>
            </a:prstGeom>
            <a:solidFill>
              <a:srgbClr val="8FAD1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9677A9A-9A5E-4340-B24E-4FD15C0C1E31}"/>
                </a:ext>
              </a:extLst>
            </p:cNvPr>
            <p:cNvSpPr/>
            <p:nvPr/>
          </p:nvSpPr>
          <p:spPr>
            <a:xfrm>
              <a:off x="3097583" y="5576935"/>
              <a:ext cx="452673" cy="452673"/>
            </a:xfrm>
            <a:prstGeom prst="rect">
              <a:avLst/>
            </a:prstGeom>
            <a:solidFill>
              <a:srgbClr val="F1B5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88E3FD7-B8EA-8F4B-BA46-6E68BF7FE5B9}"/>
                </a:ext>
              </a:extLst>
            </p:cNvPr>
            <p:cNvSpPr/>
            <p:nvPr/>
          </p:nvSpPr>
          <p:spPr>
            <a:xfrm>
              <a:off x="3761074" y="5576935"/>
              <a:ext cx="452673" cy="452673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6D75427-A36B-D14F-9BC4-DAF6A8940D20}"/>
                </a:ext>
              </a:extLst>
            </p:cNvPr>
            <p:cNvSpPr/>
            <p:nvPr/>
          </p:nvSpPr>
          <p:spPr>
            <a:xfrm>
              <a:off x="4424566" y="5576935"/>
              <a:ext cx="452673" cy="452673"/>
            </a:xfrm>
            <a:prstGeom prst="rect">
              <a:avLst/>
            </a:prstGeom>
            <a:solidFill>
              <a:srgbClr val="54266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EF69FC7-0EC7-EE48-A582-B744B7B78A1C}"/>
                </a:ext>
              </a:extLst>
            </p:cNvPr>
            <p:cNvSpPr/>
            <p:nvPr/>
          </p:nvSpPr>
          <p:spPr>
            <a:xfrm>
              <a:off x="5088048" y="5576935"/>
              <a:ext cx="452673" cy="452673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1s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179388" indent="-182880">
              <a:buClr>
                <a:schemeClr val="tx2"/>
              </a:buClr>
              <a:tabLst/>
              <a:defRPr/>
            </a:lvl2pPr>
            <a:lvl3pPr marL="365760" indent="-180975">
              <a:tabLst/>
              <a:defRPr/>
            </a:lvl3pPr>
            <a:lvl4pPr marL="576263" indent="-180975">
              <a:tabLst/>
              <a:defRPr/>
            </a:lvl4pPr>
            <a:lvl5pPr marL="746125" indent="-179388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096F2A6-1BE6-2C4A-B51E-95BBCCC88A64}"/>
              </a:ext>
            </a:extLst>
          </p:cNvPr>
          <p:cNvGrpSpPr/>
          <p:nvPr userDrawn="1"/>
        </p:nvGrpSpPr>
        <p:grpSpPr>
          <a:xfrm>
            <a:off x="0" y="7079812"/>
            <a:ext cx="5151859" cy="452673"/>
            <a:chOff x="443621" y="5576935"/>
            <a:chExt cx="5097100" cy="45267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4279DBD-3265-8546-A5F7-C22C7CF162BB}"/>
                </a:ext>
              </a:extLst>
            </p:cNvPr>
            <p:cNvSpPr/>
            <p:nvPr/>
          </p:nvSpPr>
          <p:spPr>
            <a:xfrm>
              <a:off x="443621" y="5576935"/>
              <a:ext cx="452673" cy="452673"/>
            </a:xfrm>
            <a:prstGeom prst="rect">
              <a:avLst/>
            </a:prstGeom>
            <a:solidFill>
              <a:srgbClr val="E97B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1237606-D125-E346-AF59-BC3DE06A4872}"/>
                </a:ext>
              </a:extLst>
            </p:cNvPr>
            <p:cNvSpPr/>
            <p:nvPr/>
          </p:nvSpPr>
          <p:spPr>
            <a:xfrm>
              <a:off x="1107112" y="5576935"/>
              <a:ext cx="452673" cy="452673"/>
            </a:xfrm>
            <a:prstGeom prst="rect">
              <a:avLst/>
            </a:prstGeom>
            <a:solidFill>
              <a:srgbClr val="6E6E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DE96378-69D3-D141-B38A-DAC85CF28D09}"/>
                </a:ext>
              </a:extLst>
            </p:cNvPr>
            <p:cNvSpPr/>
            <p:nvPr/>
          </p:nvSpPr>
          <p:spPr>
            <a:xfrm>
              <a:off x="1770602" y="5576935"/>
              <a:ext cx="452673" cy="452673"/>
            </a:xfrm>
            <a:prstGeom prst="rect">
              <a:avLst/>
            </a:prstGeom>
            <a:solidFill>
              <a:srgbClr val="007B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E299D28-9D12-B246-B265-8600F54BCA1E}"/>
                </a:ext>
              </a:extLst>
            </p:cNvPr>
            <p:cNvSpPr/>
            <p:nvPr/>
          </p:nvSpPr>
          <p:spPr>
            <a:xfrm>
              <a:off x="2434093" y="5576935"/>
              <a:ext cx="452673" cy="452673"/>
            </a:xfrm>
            <a:prstGeom prst="rect">
              <a:avLst/>
            </a:prstGeom>
            <a:solidFill>
              <a:srgbClr val="8FAD1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1270EF6-03DF-7248-B944-8146469318AC}"/>
                </a:ext>
              </a:extLst>
            </p:cNvPr>
            <p:cNvSpPr/>
            <p:nvPr/>
          </p:nvSpPr>
          <p:spPr>
            <a:xfrm>
              <a:off x="3097583" y="5576935"/>
              <a:ext cx="452673" cy="452673"/>
            </a:xfrm>
            <a:prstGeom prst="rect">
              <a:avLst/>
            </a:prstGeom>
            <a:solidFill>
              <a:srgbClr val="F1B5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B163C5D-01C2-E849-B803-B96D676EBE4B}"/>
                </a:ext>
              </a:extLst>
            </p:cNvPr>
            <p:cNvSpPr/>
            <p:nvPr/>
          </p:nvSpPr>
          <p:spPr>
            <a:xfrm>
              <a:off x="3761074" y="5576935"/>
              <a:ext cx="452673" cy="452673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F9EF437-6AB7-3C4F-BB75-1C8C744E49BC}"/>
                </a:ext>
              </a:extLst>
            </p:cNvPr>
            <p:cNvSpPr/>
            <p:nvPr/>
          </p:nvSpPr>
          <p:spPr>
            <a:xfrm>
              <a:off x="4424566" y="5576935"/>
              <a:ext cx="452673" cy="452673"/>
            </a:xfrm>
            <a:prstGeom prst="rect">
              <a:avLst/>
            </a:prstGeom>
            <a:solidFill>
              <a:srgbClr val="54266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924D33C-0606-3F4F-BEFD-7A8D3CC45191}"/>
                </a:ext>
              </a:extLst>
            </p:cNvPr>
            <p:cNvSpPr/>
            <p:nvPr/>
          </p:nvSpPr>
          <p:spPr>
            <a:xfrm>
              <a:off x="5088048" y="5576935"/>
              <a:ext cx="452673" cy="452673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16494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F07F4-ECD2-524F-BF9E-7F1F13F5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736" y="0"/>
            <a:ext cx="10058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823B4071-2FCC-1B42-8581-FACBB39B0CB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3736" y="1061064"/>
            <a:ext cx="6404264" cy="5029200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691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985DDE-6F13-6642-BCE6-31ACE87AB35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137900" y="131407"/>
            <a:ext cx="1054100" cy="1955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3736" y="0"/>
            <a:ext cx="10058400" cy="914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736" y="1061064"/>
            <a:ext cx="11204864" cy="548520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A6BA1B-CACF-0943-9E49-E627A64B4BB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62391" y="6280464"/>
            <a:ext cx="1600200" cy="355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5" r:id="rId2"/>
    <p:sldLayoutId id="2147483677" r:id="rId3"/>
    <p:sldLayoutId id="2147483688" r:id="rId4"/>
    <p:sldLayoutId id="2147483689" r:id="rId5"/>
    <p:sldLayoutId id="2147483675" r:id="rId6"/>
  </p:sldLayoutIdLst>
  <p:hf sldNum="0" hdr="0" dt="0"/>
  <p:txStyles>
    <p:titleStyle>
      <a:lvl1pPr algn="l" defTabSz="457200" rtl="0" eaLnBrk="1" latinLnBrk="0" hangingPunct="1">
        <a:lnSpc>
          <a:spcPts val="3100"/>
        </a:lnSpc>
        <a:spcBef>
          <a:spcPct val="0"/>
        </a:spcBef>
        <a:buNone/>
        <a:defRPr sz="2600" b="1" i="0" kern="1200" cap="none" spc="0" baseline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880" indent="-182880" algn="l" defTabSz="457200" rtl="0" eaLnBrk="1" latinLnBrk="0" hangingPunct="1">
        <a:lnSpc>
          <a:spcPts val="2800"/>
        </a:lnSpc>
        <a:spcBef>
          <a:spcPts val="300"/>
        </a:spcBef>
        <a:spcAft>
          <a:spcPts val="300"/>
        </a:spcAft>
        <a:buFont typeface="Arial"/>
        <a:buChar char="•"/>
        <a:tabLst/>
        <a:defRPr sz="2200" b="1" kern="1200" spc="0" baseline="0">
          <a:solidFill>
            <a:schemeClr val="tx2"/>
          </a:solidFill>
          <a:latin typeface="Arial"/>
          <a:ea typeface="+mn-ea"/>
          <a:cs typeface="Arial"/>
        </a:defRPr>
      </a:lvl1pPr>
      <a:lvl2pPr marL="365760" indent="-182880" algn="l" defTabSz="457200" rtl="0" eaLnBrk="1" latinLnBrk="0" hangingPunct="1">
        <a:lnSpc>
          <a:spcPts val="2800"/>
        </a:lnSpc>
        <a:spcBef>
          <a:spcPts val="3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tabLst/>
        <a:defRPr sz="2200" kern="1200" spc="0" baseline="0">
          <a:solidFill>
            <a:schemeClr val="tx1"/>
          </a:solidFill>
          <a:latin typeface="Arial"/>
          <a:ea typeface="+mn-ea"/>
          <a:cs typeface="Arial"/>
        </a:defRPr>
      </a:lvl2pPr>
      <a:lvl3pPr marL="548640" indent="-182880" algn="l" defTabSz="457200" rtl="0" eaLnBrk="1" latinLnBrk="0" hangingPunct="1">
        <a:lnSpc>
          <a:spcPts val="2800"/>
        </a:lnSpc>
        <a:spcBef>
          <a:spcPts val="0"/>
        </a:spcBef>
        <a:spcAft>
          <a:spcPts val="600"/>
        </a:spcAft>
        <a:buFont typeface="Arial"/>
        <a:buChar char="•"/>
        <a:defRPr sz="2200" kern="1200" spc="0" baseline="0">
          <a:solidFill>
            <a:schemeClr val="tx1"/>
          </a:solidFill>
          <a:latin typeface="Arial"/>
          <a:ea typeface="+mn-ea"/>
          <a:cs typeface="Arial"/>
        </a:defRPr>
      </a:lvl3pPr>
      <a:lvl4pPr marL="731520" indent="-182880" algn="l" defTabSz="457200" rtl="0" eaLnBrk="1" latinLnBrk="0" hangingPunct="1">
        <a:spcBef>
          <a:spcPts val="0"/>
        </a:spcBef>
        <a:spcAft>
          <a:spcPts val="600"/>
        </a:spcAft>
        <a:buFont typeface=".AppleSystemUIFont"/>
        <a:buChar char="–"/>
        <a:tabLst/>
        <a:defRPr sz="1800" kern="1200" spc="0" baseline="0">
          <a:solidFill>
            <a:schemeClr val="tx1"/>
          </a:solidFill>
          <a:latin typeface="Arial"/>
          <a:ea typeface="+mn-ea"/>
          <a:cs typeface="Arial"/>
        </a:defRPr>
      </a:lvl4pPr>
      <a:lvl5pPr marL="914400" indent="-18288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»"/>
        <a:tabLst/>
        <a:defRPr sz="1800" kern="1200" spc="0" baseline="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C570D4-4422-5B49-807C-B6444A977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Goes Here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0B465F-1785-2349-AC57-F23D4D6178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154706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1022AB-69D7-9B48-986E-60ACDBB4B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Divider Title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389838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A4BBFB-4AA5-4544-A6E9-EA71F3ED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Title Goes Here, Long If Needed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C98ACB-83DA-C647-997A-A272E9D7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with no bullet on first line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1"/>
            <a:r>
              <a:rPr lang="en-US" dirty="0"/>
              <a:t>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pPr lvl="3"/>
            <a:r>
              <a:rPr lang="en-US" dirty="0"/>
              <a:t>More Supporting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A4BBFB-4AA5-4544-A6E9-EA71F3ED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Title Goes Here, Long If Needed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C98ACB-83DA-C647-997A-A272E9D7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Option with first line bullet</a:t>
            </a:r>
          </a:p>
          <a:p>
            <a:pPr lvl="1"/>
            <a:r>
              <a:rPr lang="en-US"/>
              <a:t>Supporting Text</a:t>
            </a:r>
          </a:p>
          <a:p>
            <a:pPr lvl="1"/>
            <a:r>
              <a:rPr lang="en-US"/>
              <a:t>Supporting Text</a:t>
            </a:r>
          </a:p>
          <a:p>
            <a:pPr lvl="1"/>
            <a:r>
              <a:rPr lang="en-US"/>
              <a:t>Supporting Text</a:t>
            </a:r>
          </a:p>
          <a:p>
            <a:pPr lvl="3"/>
            <a:r>
              <a:rPr lang="en-US"/>
              <a:t>More Supporting Text</a:t>
            </a:r>
          </a:p>
          <a:p>
            <a:pPr lvl="3"/>
            <a:r>
              <a:rPr lang="en-US"/>
              <a:t>More Supporting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7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EA90-082C-2B45-9CE3-75EE0FD23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Title Goes Here, Long If Needed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77947E-24A9-F442-8347-EF17286041A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680047746"/>
              </p:ext>
            </p:extLst>
          </p:nvPr>
        </p:nvGraphicFramePr>
        <p:xfrm>
          <a:off x="454025" y="1060450"/>
          <a:ext cx="640397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1296189"/>
      </p:ext>
    </p:extLst>
  </p:cSld>
  <p:clrMapOvr>
    <a:masterClrMapping/>
  </p:clrMapOvr>
</p:sld>
</file>

<file path=ppt/theme/theme1.xml><?xml version="1.0" encoding="utf-8"?>
<a:theme xmlns:a="http://schemas.openxmlformats.org/drawingml/2006/main" name="HGAC_roundtable_template_0330">
  <a:themeElements>
    <a:clrScheme name="HGAC">
      <a:dk1>
        <a:srgbClr val="000000"/>
      </a:dk1>
      <a:lt1>
        <a:srgbClr val="FFFFFF"/>
      </a:lt1>
      <a:dk2>
        <a:srgbClr val="007BB9"/>
      </a:dk2>
      <a:lt2>
        <a:srgbClr val="BDBDBD"/>
      </a:lt2>
      <a:accent1>
        <a:srgbClr val="E97B00"/>
      </a:accent1>
      <a:accent2>
        <a:srgbClr val="6D6D6D"/>
      </a:accent2>
      <a:accent3>
        <a:srgbClr val="007BB9"/>
      </a:accent3>
      <a:accent4>
        <a:srgbClr val="8EAC15"/>
      </a:accent4>
      <a:accent5>
        <a:srgbClr val="F0B51C"/>
      </a:accent5>
      <a:accent6>
        <a:srgbClr val="EC1C24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5E9E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rgbClr val="E38D1A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gac127_ppt3_standard_0411" id="{1A77669D-629B-E54E-A6E0-F91C3FAEEE15}" vid="{451113DE-457F-0B45-8C3D-213B9DE8E8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HGAC_roundtable_template_0330</Template>
  <TotalTime>48</TotalTime>
  <Words>65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.AppleSystemUIFont</vt:lpstr>
      <vt:lpstr>Arial</vt:lpstr>
      <vt:lpstr>Calibri</vt:lpstr>
      <vt:lpstr>HGAC_roundtable_template_0330</vt:lpstr>
      <vt:lpstr>presentation  Title Goes Here</vt:lpstr>
      <vt:lpstr>Divider Title  Goes Here</vt:lpstr>
      <vt:lpstr>Page Title Goes Here, Long If Needed</vt:lpstr>
      <vt:lpstr>Page Title Goes Here, Long If Needed</vt:lpstr>
      <vt:lpstr>Page Title Goes Here, Long If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 Goes Here</dc:title>
  <dc:creator>Irma Burns</dc:creator>
  <cp:lastModifiedBy>Edmee Micheli</cp:lastModifiedBy>
  <cp:revision>16</cp:revision>
  <dcterms:created xsi:type="dcterms:W3CDTF">2018-04-12T02:17:25Z</dcterms:created>
  <dcterms:modified xsi:type="dcterms:W3CDTF">2019-08-26T16:25:59Z</dcterms:modified>
</cp:coreProperties>
</file>