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61" r:id="rId3"/>
    <p:sldId id="257" r:id="rId4"/>
    <p:sldId id="262" r:id="rId5"/>
    <p:sldId id="263" r:id="rId6"/>
    <p:sldId id="264" r:id="rId7"/>
    <p:sldId id="265" r:id="rId8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5F1D"/>
    <a:srgbClr val="BC682B"/>
    <a:srgbClr val="0058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66650-E687-44AC-A8E1-DEF2FDE1F1ED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FB61-0F80-4B31-AE8C-541BBC9922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6DA79-F053-4F44-98AB-CAD394812392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28261-EBF5-4CC8-AC1D-FF749825FB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4D432-C9CB-450F-A1E4-EC7EFFDA0663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774D7-CCF6-487C-8B7A-3C60ED9CDD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5BEA8-9EB0-49D1-B2DE-F58F73204B2D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75DF1-BCEF-44D7-8395-22CBEE9857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A0569-76C0-4E18-8416-C961A73847A6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5E7D9-4AEF-4E69-B5E7-DD0BBADCA7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8F5A6-DCAB-49F3-944F-54B9524B25D1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6E3B9-D0C7-4815-BB32-510EB892B2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225D3-688E-480B-AE47-0CB2BD004521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C93C7-E39E-4E19-A940-D4457EDA83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6083C-C0A0-4707-9871-4C61A98A5627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47DA3-0811-4E68-BD50-2127559E68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F1FA0-72EA-4731-B7AE-362770DCC7F4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636AB-6061-4520-AE74-95EA041354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04CCE-112F-4790-BFAB-CD63C3D91E3D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958D3-7276-4D4E-B9D6-15136677A8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58B4F-D69C-40F6-927E-12BF7E181E14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27343-6017-4974-BAC8-EFF645F1BB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93252-FBDB-4135-BBB2-BD10ECDB2D30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F08CF-3A5B-4DC2-8342-B8A87AB16A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8802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68802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648078-F2E1-4BCA-B2BA-E4FA232FD0BE}" type="datetimeFigureOut">
              <a:rPr lang="en-US"/>
              <a:pPr>
                <a:defRPr/>
              </a:pPr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21698C-C9C7-4AB1-866F-267107C8DA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587C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587C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587C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587C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587C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>
          <a:solidFill>
            <a:srgbClr val="00587C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>
          <a:solidFill>
            <a:srgbClr val="00587C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>
          <a:solidFill>
            <a:srgbClr val="00587C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>
          <a:solidFill>
            <a:srgbClr val="00587C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BC682B"/>
        </a:buClr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BC682B"/>
        </a:buClr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BC682B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BC682B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BC682B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rksolutions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rksolutions.com/" TargetMode="External"/><Relationship Id="rId4" Type="http://schemas.openxmlformats.org/officeDocument/2006/relationships/hyperlink" Target="mailto:mike.temple@wrksolution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SHG-PPT-generic-cov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5"/>
          <p:cNvSpPr>
            <a:spLocks noGrp="1"/>
          </p:cNvSpPr>
          <p:nvPr>
            <p:ph type="ctrTitle"/>
          </p:nvPr>
        </p:nvSpPr>
        <p:spPr>
          <a:xfrm>
            <a:off x="2097088" y="5072063"/>
            <a:ext cx="6010275" cy="1470025"/>
          </a:xfrm>
        </p:spPr>
        <p:txBody>
          <a:bodyPr/>
          <a:lstStyle/>
          <a:p>
            <a:pPr algn="r"/>
            <a:r>
              <a:rPr lang="en-US" sz="4800" smtClean="0"/>
              <a:t>Who Are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 descr="HSHG-PPT-generic-blan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1" descr="HSHG-PPT-generic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 Are We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Gulf Coast Workforce Board and its operating affiliate Workforce Solutions are the public workforce system in the 13-county greater Houston region.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Workforce Solutions helps employers meet their human resource needs and individuals build careers.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HSHG-PPT-generic-blank-EE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1" descr="HSHG-PPT-generic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 Employers</a:t>
            </a:r>
            <a:endParaRPr lang="en-US" dirty="0"/>
          </a:p>
        </p:txBody>
      </p:sp>
      <p:sp>
        <p:nvSpPr>
          <p:cNvPr id="4100" name="Content Placeholder 6"/>
          <p:cNvSpPr>
            <a:spLocks noGrp="1"/>
          </p:cNvSpPr>
          <p:nvPr>
            <p:ph idx="1"/>
          </p:nvPr>
        </p:nvSpPr>
        <p:spPr>
          <a:xfrm>
            <a:off x="457200" y="1417639"/>
            <a:ext cx="6880225" cy="4225779"/>
          </a:xfrm>
        </p:spPr>
        <p:txBody>
          <a:bodyPr/>
          <a:lstStyle/>
          <a:p>
            <a:pPr lvl="0"/>
            <a:r>
              <a:rPr lang="en-US" sz="2800" dirty="0" smtClean="0"/>
              <a:t>Help filling open jobs</a:t>
            </a:r>
          </a:p>
          <a:p>
            <a:pPr lvl="0"/>
            <a:r>
              <a:rPr lang="en-US" sz="2800" dirty="0" smtClean="0"/>
              <a:t>Labor market data, including general economic data, wage and salary data, and employment projections</a:t>
            </a:r>
          </a:p>
          <a:p>
            <a:pPr lvl="0"/>
            <a:r>
              <a:rPr lang="en-US" sz="2800" dirty="0" smtClean="0"/>
              <a:t>Talent pipeline development</a:t>
            </a:r>
          </a:p>
          <a:p>
            <a:pPr lvl="0"/>
            <a:r>
              <a:rPr lang="en-US" sz="2800" dirty="0" smtClean="0"/>
              <a:t>Assistance in training new and current workers</a:t>
            </a:r>
          </a:p>
          <a:p>
            <a:pPr lvl="0"/>
            <a:r>
              <a:rPr lang="en-US" sz="2800" dirty="0" smtClean="0"/>
              <a:t>Seminars and advice on HR issues</a:t>
            </a:r>
          </a:p>
          <a:p>
            <a:pPr eaLnBrk="1" hangingPunct="1">
              <a:buFont typeface="Arial" charset="0"/>
              <a:buNone/>
            </a:pPr>
            <a:endParaRPr lang="en-US" sz="2800" dirty="0" smtClean="0"/>
          </a:p>
          <a:p>
            <a:pPr eaLnBrk="1" hangingPunct="1">
              <a:buFont typeface="Arial" charset="0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HSHG-PPT-generic-blank-EE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1" descr="HSHG-PPT-generic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 People</a:t>
            </a:r>
            <a:endParaRPr lang="en-US" dirty="0"/>
          </a:p>
        </p:txBody>
      </p:sp>
      <p:sp>
        <p:nvSpPr>
          <p:cNvPr id="5124" name="Content Placeholder 6"/>
          <p:cNvSpPr>
            <a:spLocks noGrp="1"/>
          </p:cNvSpPr>
          <p:nvPr>
            <p:ph idx="1"/>
          </p:nvPr>
        </p:nvSpPr>
        <p:spPr>
          <a:xfrm>
            <a:off x="457200" y="1417638"/>
            <a:ext cx="6880225" cy="4708525"/>
          </a:xfrm>
        </p:spPr>
        <p:txBody>
          <a:bodyPr/>
          <a:lstStyle/>
          <a:p>
            <a:pPr lvl="0"/>
            <a:r>
              <a:rPr lang="en-US" sz="2800" dirty="0" smtClean="0"/>
              <a:t>Help finding a job, keeping a  job, or getting a better job</a:t>
            </a:r>
          </a:p>
          <a:p>
            <a:pPr lvl="0"/>
            <a:r>
              <a:rPr lang="en-US" sz="2800" dirty="0" smtClean="0"/>
              <a:t>Job search assistance and placement, including referrals to open jobs</a:t>
            </a:r>
          </a:p>
          <a:p>
            <a:pPr lvl="0"/>
            <a:r>
              <a:rPr lang="en-US" sz="2800" dirty="0" smtClean="0"/>
              <a:t>Seminars on job search, career planning, and careers</a:t>
            </a:r>
          </a:p>
          <a:p>
            <a:pPr lvl="0"/>
            <a:r>
              <a:rPr lang="en-US" sz="2800" dirty="0" smtClean="0"/>
              <a:t>Career information, education and counseling</a:t>
            </a:r>
          </a:p>
          <a:p>
            <a:pPr eaLnBrk="1" hangingPunct="1">
              <a:buFont typeface="Arial" charset="0"/>
              <a:buNone/>
            </a:pPr>
            <a:endParaRPr lang="en-US" sz="2800" dirty="0" smtClean="0"/>
          </a:p>
          <a:p>
            <a:pPr eaLnBrk="1" hangingPunct="1">
              <a:buFont typeface="Arial" charset="0"/>
              <a:buNone/>
            </a:pPr>
            <a:endParaRPr lang="en-US" sz="2800" dirty="0" smtClean="0"/>
          </a:p>
          <a:p>
            <a:pPr eaLnBrk="1" hangingPunct="1">
              <a:buFont typeface="Arial" charset="0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SHG-PPT-generic-blank-EE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1" descr="HSHG-PPT-generic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Content Placeholder 6"/>
          <p:cNvSpPr>
            <a:spLocks noGrp="1"/>
          </p:cNvSpPr>
          <p:nvPr>
            <p:ph idx="1"/>
          </p:nvPr>
        </p:nvSpPr>
        <p:spPr>
          <a:xfrm>
            <a:off x="512763" y="1417638"/>
            <a:ext cx="7707312" cy="4525962"/>
          </a:xfrm>
        </p:spPr>
        <p:txBody>
          <a:bodyPr/>
          <a:lstStyle/>
          <a:p>
            <a:pPr lvl="0"/>
            <a:r>
              <a:rPr lang="en-US" sz="2800" dirty="0" smtClean="0"/>
              <a:t>Help for young people to choose a career, get a summer job, enter the workforce</a:t>
            </a:r>
          </a:p>
          <a:p>
            <a:pPr lvl="0"/>
            <a:r>
              <a:rPr lang="en-US" sz="2800" dirty="0" smtClean="0"/>
              <a:t>Financial aid (for eligible individuals) including</a:t>
            </a:r>
          </a:p>
          <a:p>
            <a:pPr lvl="1"/>
            <a:r>
              <a:rPr lang="en-US" dirty="0" smtClean="0"/>
              <a:t>Scholarships for education, training or skill upgrading</a:t>
            </a:r>
          </a:p>
          <a:p>
            <a:pPr lvl="1"/>
            <a:r>
              <a:rPr lang="en-US" dirty="0" smtClean="0"/>
              <a:t>Job search support</a:t>
            </a:r>
          </a:p>
          <a:p>
            <a:pPr lvl="1"/>
            <a:r>
              <a:rPr lang="en-US" dirty="0" smtClean="0"/>
              <a:t>Support services to help keep a job</a:t>
            </a:r>
          </a:p>
          <a:p>
            <a:pPr lvl="0"/>
            <a:r>
              <a:rPr lang="en-US" sz="2800" dirty="0" smtClean="0"/>
              <a:t>Adult education and literacy instruction</a:t>
            </a:r>
          </a:p>
        </p:txBody>
      </p:sp>
      <p:sp>
        <p:nvSpPr>
          <p:cNvPr id="717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SHG-PPT-generic-blank-EE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1" descr="HSHG-PPT-generic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Where We Are</a:t>
            </a:r>
          </a:p>
        </p:txBody>
      </p:sp>
      <p:sp>
        <p:nvSpPr>
          <p:cNvPr id="819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1484313"/>
          </a:xfrm>
        </p:spPr>
        <p:txBody>
          <a:bodyPr/>
          <a:lstStyle/>
          <a:p>
            <a:r>
              <a:rPr lang="en-US" sz="2800" dirty="0" smtClean="0"/>
              <a:t>Workforce Solutions has 24 local careers offices throughout the region, four information centers, and five special project locations.</a:t>
            </a:r>
          </a:p>
          <a:p>
            <a:r>
              <a:rPr lang="en-US" sz="2800" dirty="0" smtClean="0"/>
              <a:t>Our Employer Service office, centrally located in Houston, works with employers throughout the 13 counties.</a:t>
            </a:r>
          </a:p>
          <a:p>
            <a:r>
              <a:rPr lang="en-US" sz="2800" dirty="0" smtClean="0"/>
              <a:t>We’re on the web at </a:t>
            </a:r>
            <a:r>
              <a:rPr lang="en-US" sz="2800" u="sng" dirty="0" smtClean="0">
                <a:hlinkClick r:id="rId4"/>
              </a:rPr>
              <a:t>www.wrksolutions.com</a:t>
            </a:r>
            <a:r>
              <a:rPr lang="en-US" sz="2800" dirty="0" smtClean="0"/>
              <a:t> and available by phone at 1-888-469-5627.</a:t>
            </a:r>
          </a:p>
          <a:p>
            <a:pPr>
              <a:buFont typeface="Arial" charset="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SHG-PPT-generic-blank-EE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1" descr="HSHG-PPT-generic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Contact</a:t>
            </a:r>
          </a:p>
        </p:txBody>
      </p:sp>
      <p:sp>
        <p:nvSpPr>
          <p:cNvPr id="9221" name="Content Placeholder 6"/>
          <p:cNvSpPr>
            <a:spLocks noGrp="1"/>
          </p:cNvSpPr>
          <p:nvPr>
            <p:ph idx="1"/>
          </p:nvPr>
        </p:nvSpPr>
        <p:spPr>
          <a:xfrm>
            <a:off x="457200" y="1417638"/>
            <a:ext cx="7808913" cy="4525962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Mike Temple, Director</a:t>
            </a:r>
            <a:br>
              <a:rPr lang="en-US" dirty="0" smtClean="0"/>
            </a:br>
            <a:r>
              <a:rPr lang="en-US" dirty="0" smtClean="0"/>
              <a:t>(713) 993-4524</a:t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mike.temple@wrksolutions.com</a:t>
            </a: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5"/>
              </a:rPr>
              <a:t>www.wrksolutions.com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218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Who Are We?</vt:lpstr>
      <vt:lpstr>Who Are We</vt:lpstr>
      <vt:lpstr>For Employers</vt:lpstr>
      <vt:lpstr>For People</vt:lpstr>
      <vt:lpstr>For People</vt:lpstr>
      <vt:lpstr>Where We Are</vt:lpstr>
      <vt:lpstr>Contact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Are We</dc:title>
  <dc:subject>Who Are We</dc:subject>
  <dc:creator>GILB 03</dc:creator>
  <cp:keywords>Who Are We</cp:keywords>
  <cp:lastModifiedBy>nguyend</cp:lastModifiedBy>
  <cp:revision>43</cp:revision>
  <dcterms:created xsi:type="dcterms:W3CDTF">2012-02-14T22:03:26Z</dcterms:created>
  <dcterms:modified xsi:type="dcterms:W3CDTF">2016-02-11T14:00:37Z</dcterms:modified>
  <cp:category>Outreach Resource</cp:category>
</cp:coreProperties>
</file>