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61" r:id="rId7"/>
    <p:sldId id="259" r:id="rId8"/>
    <p:sldId id="264" r:id="rId9"/>
    <p:sldId id="258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270F"/>
    <a:srgbClr val="EE8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22D39D-60EC-460A-8609-F1A491684EDF}" v="33" dt="2017-05-16T16:37:19.508"/>
    <p1510:client id="{2A9A4DEC-EC86-49FD-A828-2C28C59D7254}" v="6" dt="2017-05-16T16:38:07.1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9355" y="942975"/>
            <a:ext cx="6529365" cy="379571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cap="none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EE8E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Bay City Personal Services Representative</a:t>
            </a:r>
            <a:br>
              <a:rPr lang="en-US" sz="4000" b="1" cap="none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sz="4000" b="1" cap="none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EE8E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Delores Thomas IS</a:t>
            </a:r>
            <a:br>
              <a:rPr lang="en-US" sz="4800" b="1" cap="none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sz="4000" b="1" cap="none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EE8E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“I AM WORKFORCE SOLUTIONS"</a:t>
            </a:r>
            <a:endParaRPr lang="en-US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6" r="14073" b="14719"/>
          <a:stretch/>
        </p:blipFill>
        <p:spPr>
          <a:xfrm>
            <a:off x="7743727" y="1119681"/>
            <a:ext cx="2781210" cy="39655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01-09- Youre All I Need To Get By (Instrumental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076"/>
                  <p14:fade in="2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62064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7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0220" y="3284377"/>
            <a:ext cx="9106678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600">
                <a:solidFill>
                  <a:srgbClr val="DB27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Delores Thomas is dedicated. She exceeds in her daily job performance and goes above and beyond what is expected of her. </a:t>
            </a:r>
            <a:endParaRPr lang="en-US" sz="3600">
              <a:solidFill>
                <a:srgbClr val="DB27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64039" y="1586404"/>
            <a:ext cx="485581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cap="none" spc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EE8E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DEDICATED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7576" y="30324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5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4220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4220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4482" y="2323310"/>
            <a:ext cx="10879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DB27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is caring and respectful!  </a:t>
            </a:r>
          </a:p>
          <a:p>
            <a:pPr algn="ctr"/>
            <a:r>
              <a:rPr lang="en-US" sz="3600">
                <a:solidFill>
                  <a:srgbClr val="DB27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Delores is wonderful with her peers and customers and is an example to all around her.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02230" y="839955"/>
            <a:ext cx="9162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EE8E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CARING AND RESPECTFUL</a:t>
            </a:r>
            <a:endParaRPr lang="en-US" sz="5400" b="1" cap="none" spc="0">
              <a:ln w="10160">
                <a:solidFill>
                  <a:schemeClr val="accent1"/>
                </a:solidFill>
                <a:prstDash val="solid"/>
              </a:ln>
              <a:solidFill>
                <a:srgbClr val="EE8E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186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4220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4220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0384" y="3498977"/>
            <a:ext cx="103289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DB27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Delores shows compassion and commitment  to those who come in contact with her no matter what their need.</a:t>
            </a:r>
          </a:p>
        </p:txBody>
      </p:sp>
      <p:sp>
        <p:nvSpPr>
          <p:cNvPr id="4" name="Rectangle 3"/>
          <p:cNvSpPr/>
          <p:nvPr/>
        </p:nvSpPr>
        <p:spPr>
          <a:xfrm>
            <a:off x="2444620" y="1726367"/>
            <a:ext cx="7296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EE8E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COMPASSIONATE</a:t>
            </a:r>
            <a:endParaRPr lang="en-US" sz="5400" b="1" cap="none" spc="0">
              <a:ln w="10160">
                <a:solidFill>
                  <a:schemeClr val="accent1"/>
                </a:solidFill>
                <a:prstDash val="solid"/>
              </a:ln>
              <a:solidFill>
                <a:srgbClr val="EE8E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7576" y="30324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9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4220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4220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0425" y="2534021"/>
            <a:ext cx="105342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DB27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Delores does what is asked of her without hesitation and does her job well.</a:t>
            </a:r>
          </a:p>
        </p:txBody>
      </p:sp>
      <p:sp>
        <p:nvSpPr>
          <p:cNvPr id="5" name="Rectangle 4"/>
          <p:cNvSpPr/>
          <p:nvPr/>
        </p:nvSpPr>
        <p:spPr>
          <a:xfrm>
            <a:off x="3359020" y="877271"/>
            <a:ext cx="5467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EE8E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PRODUCTIVE</a:t>
            </a:r>
            <a:endParaRPr lang="en-US" sz="5400" b="1" cap="none" spc="0">
              <a:ln w="10160">
                <a:solidFill>
                  <a:schemeClr val="accent1"/>
                </a:solidFill>
                <a:prstDash val="solid"/>
              </a:ln>
              <a:solidFill>
                <a:srgbClr val="EE8E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737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4220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4220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5028" y="3429761"/>
            <a:ext cx="10105053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600">
                <a:solidFill>
                  <a:srgbClr val="DB27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is efficient with her time and her peers. She comes to work ready for her day, every day, and is a leader in her field.  </a:t>
            </a:r>
          </a:p>
        </p:txBody>
      </p:sp>
      <p:sp>
        <p:nvSpPr>
          <p:cNvPr id="4" name="Rectangle 3"/>
          <p:cNvSpPr/>
          <p:nvPr/>
        </p:nvSpPr>
        <p:spPr>
          <a:xfrm>
            <a:off x="3387013" y="1689045"/>
            <a:ext cx="5467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EE8E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EFFICIENT</a:t>
            </a:r>
            <a:endParaRPr lang="en-US" sz="5400" b="1" cap="none" spc="0">
              <a:ln w="10160">
                <a:solidFill>
                  <a:schemeClr val="accent1"/>
                </a:solidFill>
                <a:prstDash val="solid"/>
              </a:ln>
              <a:solidFill>
                <a:srgbClr val="EE8E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7576" y="30324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9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4220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4220D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52123" y="1674844"/>
            <a:ext cx="7100596" cy="3032449"/>
          </a:xfrm>
        </p:spPr>
        <p:txBody>
          <a:bodyPr>
            <a:normAutofit fontScale="90000"/>
          </a:bodyPr>
          <a:lstStyle/>
          <a:p>
            <a:pPr algn="r"/>
            <a:r>
              <a:rPr lang="en-US" sz="5400" b="1" cap="none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EE8E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Delores Thomas IS</a:t>
            </a:r>
            <a:br>
              <a:rPr lang="en-US" sz="5400" b="1" cap="none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n-US" sz="5400" b="1" cap="none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EE8E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“I AM WORKFORCE SOLUTIONS”</a:t>
            </a:r>
            <a:b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 </a:t>
            </a: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1" b="12729"/>
          <a:stretch/>
        </p:blipFill>
        <p:spPr>
          <a:xfrm>
            <a:off x="2274588" y="1586205"/>
            <a:ext cx="2573347" cy="34989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2683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2E314F28F97E47986E2C99C3BA7E8C" ma:contentTypeVersion="0" ma:contentTypeDescription="Create a new document." ma:contentTypeScope="" ma:versionID="44791c22d50d9d1f64dfe058c924fc8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7b4a4f76bea50102067bc7ec8c6d4d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B4FD89-8278-4DE1-B4D9-22F3A75D23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B5083C6-3F04-4E62-B1ED-F09270975C5A}">
  <ds:schemaRefs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027C878-A376-4755-ABDC-2AD55274B0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Widescreen</PresentationFormat>
  <Paragraphs>13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Vapor Trail</vt:lpstr>
      <vt:lpstr>Bay City Personal Services Representative Delores Thomas IS “I AM WORKFORCE SOLUTIONS"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Delores Thomas IS “I AM WORKFORCE SOLUTIONS” 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 City Personal Services Representative Delores Thomas IS “I AM WORKFORCE SOLUTIONS"</dc:title>
  <dc:creator>Nguyen, Dat</dc:creator>
  <cp:lastModifiedBy>Nguyen, Dat</cp:lastModifiedBy>
  <cp:revision>2</cp:revision>
  <dcterms:modified xsi:type="dcterms:W3CDTF">2017-05-17T18:46:38Z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0x010100952E314F28F97E47986E2C99C3BA7E8C</vt:lpwstr>
  </property>
</Properties>
</file>