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4"/>
  </p:sldMasterIdLst>
  <p:notesMasterIdLst>
    <p:notesMasterId r:id="rId15"/>
  </p:notesMasterIdLst>
  <p:sldIdLst>
    <p:sldId id="25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39EB8-63F3-4A5D-B12C-88F330AA198B}" type="datetimeFigureOut">
              <a:rPr lang="en-US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54DE2-AFA8-459F-9F6E-94E3B139FC6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4DE2-AFA8-459F-9F6E-94E3B139FC6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5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4DE2-AFA8-459F-9F6E-94E3B139FC6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3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3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6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3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7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42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3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9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2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4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7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1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0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9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 descr="Customer Service Award" title="Dennita Allen"/>
          <p:cNvSpPr>
            <a:spLocks noGrp="1"/>
          </p:cNvSpPr>
          <p:nvPr>
            <p:ph type="ctrTitle"/>
          </p:nvPr>
        </p:nvSpPr>
        <p:spPr>
          <a:xfrm>
            <a:off x="1399033" y="649223"/>
            <a:ext cx="9418320" cy="1565043"/>
          </a:xfrm>
          <a:effectLst>
            <a:outerShdw blurRad="355600" dist="50800" dir="9840000" algn="ctr" rotWithShape="0">
              <a:srgbClr val="000000">
                <a:alpha val="70000"/>
              </a:srgbClr>
            </a:outerShdw>
            <a:softEdge rad="431800"/>
          </a:effectLst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WORKFORCE 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799013"/>
            <a:ext cx="4393709" cy="862012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Westheimer Greeter </a:t>
            </a:r>
            <a:r>
              <a:rPr lang="en-US" sz="3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Dennita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3207" y="2214267"/>
            <a:ext cx="3438144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flower in the garden</a:t>
            </a:r>
            <a:b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Bending toward the sun,</a:t>
            </a:r>
            <a:b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Unfolds its tiny petals</a:t>
            </a:r>
            <a:b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One, by one, by one…</a:t>
            </a:r>
            <a:b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faith expands its beauty</a:t>
            </a:r>
            <a:b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at last it grows</a:t>
            </a:r>
            <a:b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life’s lasting flower…</a:t>
            </a:r>
            <a:b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heart’s fair perfect rose.</a:t>
            </a:r>
            <a:b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9" t="19563" r="33471" b="24530"/>
          <a:stretch/>
        </p:blipFill>
        <p:spPr>
          <a:xfrm rot="5400000">
            <a:off x="6809477" y="1824250"/>
            <a:ext cx="3434586" cy="4214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335241" y="5648325"/>
            <a:ext cx="4375106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>
                <a:solidFill>
                  <a:srgbClr val="FFFFFF"/>
                </a:solidFill>
              </a:rPr>
              <a:t>Helping with Young Adult Work Experience recruitment efforts</a:t>
            </a:r>
            <a:endParaRPr lang="en-US" sz="1000" i="1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150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537680"/>
            <a:ext cx="2566654" cy="22838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6600">
                <a:latin typeface="Bodoni MT Black" panose="02070A03080606020203" pitchFamily="18" charset="0"/>
              </a:rPr>
              <a:t>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4849" y="1679510"/>
            <a:ext cx="4553102" cy="4478693"/>
          </a:xfrm>
        </p:spPr>
        <p:txBody>
          <a:bodyPr>
            <a:normAutofit/>
          </a:bodyPr>
          <a:lstStyle/>
          <a:p>
            <a:r>
              <a:rPr lang="en-US" sz="18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Dennita</a:t>
            </a: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THE </a:t>
            </a:r>
            <a:r>
              <a:rPr lang="en-US" sz="18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self-PROclaimed</a:t>
            </a: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title of “extraordinaire” –</a:t>
            </a:r>
            <a:b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agree!</a:t>
            </a: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  <a:p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6811" y="3946655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XTRAORDINAIRE</a:t>
            </a:r>
          </a:p>
        </p:txBody>
      </p:sp>
    </p:spTree>
    <p:extLst>
      <p:ext uri="{BB962C8B-B14F-4D97-AF65-F5344CB8AC3E}">
        <p14:creationId xmlns:p14="http://schemas.microsoft.com/office/powerpoint/2010/main" val="38228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556342"/>
            <a:ext cx="2566654" cy="2283824"/>
          </a:xfrm>
        </p:spPr>
        <p:txBody>
          <a:bodyPr/>
          <a:lstStyle/>
          <a:p>
            <a:r>
              <a:rPr lang="en-US" sz="16600">
                <a:latin typeface="Bodoni MT Black" panose="02070A03080606020203" pitchFamily="18" charset="0"/>
              </a:rPr>
              <a:t>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3100" y="1587500"/>
            <a:ext cx="4546600" cy="4559300"/>
          </a:xfrm>
        </p:spPr>
        <p:txBody>
          <a:bodyPr>
            <a:normAutofit/>
          </a:bodyPr>
          <a:lstStyle/>
          <a:p>
            <a:r>
              <a:rPr lang="en-US" sz="1800" err="1">
                <a:solidFill>
                  <a:schemeClr val="tx1"/>
                </a:solidFill>
              </a:rPr>
              <a:t>Dennita</a:t>
            </a:r>
            <a:r>
              <a:rPr lang="en-US" sz="1800">
                <a:solidFill>
                  <a:schemeClr val="tx1"/>
                </a:solidFill>
              </a:rPr>
              <a:t> is a Team Lead consistently </a:t>
            </a:r>
            <a:r>
              <a:rPr lang="en-US" sz="1800" b="1">
                <a:solidFill>
                  <a:schemeClr val="tx1"/>
                </a:solidFill>
              </a:rPr>
              <a:t>willing</a:t>
            </a:r>
            <a:r>
              <a:rPr lang="en-US" sz="1800">
                <a:solidFill>
                  <a:schemeClr val="tx1"/>
                </a:solidFill>
              </a:rPr>
              <a:t> to mentor her co-workers.</a:t>
            </a:r>
          </a:p>
          <a:p>
            <a:r>
              <a:rPr lang="en-US" sz="1800">
                <a:solidFill>
                  <a:schemeClr val="tx1"/>
                </a:solidFill>
              </a:rPr>
              <a:t>Her experience and expertise has led to HER BEING requested to PROVIDE training and guidance WITHIN THE office and ACROSS local and regional offices to ensure quality service delivery.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1600" y="3937515"/>
            <a:ext cx="137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ILLING 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1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528349"/>
            <a:ext cx="2566654" cy="22838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6600">
                <a:latin typeface="Bodoni MT Black" panose="02070A03080606020203" pitchFamily="18" charset="0"/>
              </a:rPr>
              <a:t>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3100" y="1625600"/>
            <a:ext cx="4533900" cy="4521200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She provides an optimistic viewpoint to customers – WHO know and reference her by name – encouraging them to remain positive about THEIR employment outlooks.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7429" y="3936581"/>
            <a:ext cx="177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PTIMISTIC</a:t>
            </a:r>
          </a:p>
        </p:txBody>
      </p:sp>
    </p:spTree>
    <p:extLst>
      <p:ext uri="{BB962C8B-B14F-4D97-AF65-F5344CB8AC3E}">
        <p14:creationId xmlns:p14="http://schemas.microsoft.com/office/powerpoint/2010/main" val="14986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537680"/>
            <a:ext cx="2566654" cy="22838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6600">
                <a:latin typeface="Bodoni MT Black" panose="02070A03080606020203" pitchFamily="18" charset="0"/>
              </a:rPr>
              <a:t>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4407" y="2324178"/>
            <a:ext cx="4542549" cy="2916332"/>
          </a:xfrm>
        </p:spPr>
        <p:txBody>
          <a:bodyPr>
            <a:no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In this industry, being resourceful is a gem!</a:t>
            </a:r>
          </a:p>
          <a:p>
            <a:r>
              <a:rPr lang="en-US" sz="1600" err="1">
                <a:solidFill>
                  <a:schemeClr val="tx1"/>
                </a:solidFill>
              </a:rPr>
              <a:t>Dennita</a:t>
            </a:r>
            <a:r>
              <a:rPr lang="en-US" sz="1600">
                <a:solidFill>
                  <a:schemeClr val="tx1"/>
                </a:solidFill>
              </a:rPr>
              <a:t> is aware of the resources available within the Houston area, inquires about other Resources to keep a steady list, AND never allows a customer To leave empty handed.</a:t>
            </a:r>
          </a:p>
          <a:p>
            <a:r>
              <a:rPr lang="en-US" sz="1600">
                <a:solidFill>
                  <a:schemeClr val="tx1"/>
                </a:solidFill>
              </a:rPr>
              <a:t>SHE IS Continuously extending her customer-service skills to ensure no customer is left behind…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8829" y="3936021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ESOURCEFUL</a:t>
            </a:r>
          </a:p>
        </p:txBody>
      </p:sp>
    </p:spTree>
    <p:extLst>
      <p:ext uri="{BB962C8B-B14F-4D97-AF65-F5344CB8AC3E}">
        <p14:creationId xmlns:p14="http://schemas.microsoft.com/office/powerpoint/2010/main" val="42761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537680"/>
            <a:ext cx="2566654" cy="22838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6600">
                <a:latin typeface="Bodoni MT Black" panose="02070A03080606020203" pitchFamily="18" charset="0"/>
              </a:rPr>
              <a:t>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400" y="1625600"/>
            <a:ext cx="4584700" cy="4508500"/>
          </a:xfrm>
        </p:spPr>
        <p:txBody>
          <a:bodyPr>
            <a:noAutofit/>
          </a:bodyPr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SMALL EXAMPLE:</a:t>
            </a:r>
          </a:p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customer parked his car in front of our OFFICE one day, and it was running hot. The customer came into the office, approached </a:t>
            </a:r>
            <a:r>
              <a:rPr lang="en-US" sz="16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Dennita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explained the problem with his vehicle. </a:t>
            </a:r>
            <a:r>
              <a:rPr lang="en-US" sz="16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Dennita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went to find a container, asked the customer to open his hood, and poured water into the radiator. After the car was cooled, She assisted the customer with HIS job search.</a:t>
            </a:r>
          </a:p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kindheartedness appeals to every person WHO encounters Westheimer Workforce regardless of status, situation, or circumstance!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5723" y="3945919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INDHEARTED</a:t>
            </a:r>
          </a:p>
        </p:txBody>
      </p:sp>
    </p:spTree>
    <p:extLst>
      <p:ext uri="{BB962C8B-B14F-4D97-AF65-F5344CB8AC3E}">
        <p14:creationId xmlns:p14="http://schemas.microsoft.com/office/powerpoint/2010/main" val="2079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537680"/>
            <a:ext cx="2566654" cy="22838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6600">
                <a:latin typeface="Bodoni MT Black" panose="02070A03080606020203" pitchFamily="18" charset="0"/>
              </a:rPr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1082" y="1070018"/>
            <a:ext cx="4628618" cy="1467662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Most favorable one word description amongst staff </a:t>
            </a:r>
          </a:p>
          <a:p>
            <a:r>
              <a:rPr lang="en-US" sz="1800" b="1" i="1">
                <a:solidFill>
                  <a:schemeClr val="tx1"/>
                </a:solidFill>
              </a:rPr>
              <a:t>“ Fabulous”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6944" y="3937698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ABULOUS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235" y="2667000"/>
            <a:ext cx="2986616" cy="3398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41082" y="2829780"/>
            <a:ext cx="1669518" cy="31393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err="1"/>
              <a:t>Dennita</a:t>
            </a:r>
            <a:r>
              <a:rPr lang="en-US"/>
              <a:t> is fabulous in her work ethic, in her customer service, and in her dedication to perform her job duties. </a:t>
            </a:r>
          </a:p>
        </p:txBody>
      </p:sp>
    </p:spTree>
    <p:extLst>
      <p:ext uri="{BB962C8B-B14F-4D97-AF65-F5344CB8AC3E}">
        <p14:creationId xmlns:p14="http://schemas.microsoft.com/office/powerpoint/2010/main" val="3075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537680"/>
            <a:ext cx="2566654" cy="22838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6600">
                <a:latin typeface="Bodoni MT Black" panose="02070A03080606020203" pitchFamily="18" charset="0"/>
              </a:rPr>
              <a:t>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400" y="1296416"/>
            <a:ext cx="4622800" cy="5092700"/>
          </a:xfrm>
        </p:spPr>
        <p:txBody>
          <a:bodyPr>
            <a:noAutofit/>
          </a:bodyPr>
          <a:lstStyle/>
          <a:p>
            <a:r>
              <a:rPr lang="en-US" sz="1500">
                <a:solidFill>
                  <a:schemeClr val="tx1"/>
                </a:solidFill>
              </a:rPr>
              <a:t>In many ways, </a:t>
            </a:r>
            <a:r>
              <a:rPr lang="en-US" sz="1500" err="1">
                <a:solidFill>
                  <a:schemeClr val="tx1"/>
                </a:solidFill>
              </a:rPr>
              <a:t>Dennita</a:t>
            </a:r>
            <a:r>
              <a:rPr lang="en-US" sz="1500">
                <a:solidFill>
                  <a:schemeClr val="tx1"/>
                </a:solidFill>
              </a:rPr>
              <a:t> is the glue to all processes in this office: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service is her </a:t>
            </a:r>
            <a:r>
              <a:rPr lang="en-US" sz="1500" err="1">
                <a:solidFill>
                  <a:schemeClr val="tx1"/>
                </a:solidFill>
              </a:rPr>
              <a:t>FIRst</a:t>
            </a:r>
            <a:r>
              <a:rPr lang="en-US" sz="1500">
                <a:solidFill>
                  <a:schemeClr val="tx1"/>
                </a:solidFill>
              </a:rPr>
              <a:t>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for any task, She is always Willing to Lend a helping hand voluntarily OR when asked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As a member of THE "Bridging THE Gap" </a:t>
            </a:r>
            <a:r>
              <a:rPr lang="en-US" sz="1500" err="1">
                <a:solidFill>
                  <a:schemeClr val="tx1"/>
                </a:solidFill>
              </a:rPr>
              <a:t>WORKGroup</a:t>
            </a:r>
            <a:r>
              <a:rPr lang="en-US" sz="1500">
                <a:solidFill>
                  <a:schemeClr val="tx1"/>
                </a:solidFill>
              </a:rPr>
              <a:t> (Sharing information for the collaborative agreement of systematic processing)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Acting as a Team Lead for her peers, conducting herself in a professional matter, AND aligning the expectations of the office to meet the goals of WORKFORCE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Volunteering for Social, holiday, AND fundraising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err="1">
                <a:solidFill>
                  <a:schemeClr val="tx1"/>
                </a:solidFill>
              </a:rPr>
              <a:t>offerING</a:t>
            </a:r>
            <a:r>
              <a:rPr lang="en-US" sz="1500">
                <a:solidFill>
                  <a:schemeClr val="tx1"/>
                </a:solidFill>
              </a:rPr>
              <a:t> assistance to a supervisor</a:t>
            </a:r>
            <a:r>
              <a:rPr lang="en-US" sz="1400">
                <a:solidFill>
                  <a:schemeClr val="tx1"/>
                </a:solidFill>
              </a:rPr>
              <a:t>   </a:t>
            </a:r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5870" y="3926885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BLIGING</a:t>
            </a:r>
          </a:p>
        </p:txBody>
      </p:sp>
    </p:spTree>
    <p:extLst>
      <p:ext uri="{BB962C8B-B14F-4D97-AF65-F5344CB8AC3E}">
        <p14:creationId xmlns:p14="http://schemas.microsoft.com/office/powerpoint/2010/main" val="16322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547011"/>
            <a:ext cx="2566654" cy="22838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6600">
                <a:latin typeface="Bodoni MT Black" panose="02070A03080606020203" pitchFamily="18" charset="0"/>
              </a:rPr>
              <a:t>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1332" y="791828"/>
            <a:ext cx="4568322" cy="2620112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Dennita has EARNED the admiration of her co-workers, supervisors, and customers.</a:t>
            </a:r>
          </a:p>
          <a:p>
            <a:r>
              <a:rPr lang="en-US" sz="1600">
                <a:solidFill>
                  <a:schemeClr val="tx1"/>
                </a:solidFill>
              </a:rPr>
              <a:t>She is held in the  highest regard BY the Westheimer family.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9143" y="3936389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ESPECTED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t="20881" r="13147" b="1805"/>
          <a:stretch/>
        </p:blipFill>
        <p:spPr>
          <a:xfrm>
            <a:off x="6991332" y="3161125"/>
            <a:ext cx="4589160" cy="3053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4508514" y="-1093078"/>
            <a:ext cx="567034" cy="4795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6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556342"/>
            <a:ext cx="2566654" cy="22838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6600">
                <a:latin typeface="Bodoni MT Black" panose="02070A03080606020203" pitchFamily="18" charset="0"/>
              </a:rPr>
              <a:t>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7959" y="5208371"/>
            <a:ext cx="4571999" cy="1087465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keeps a smile on her face!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3551" y="3947590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HEERFUL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23723" r="21280" b="5875"/>
          <a:stretch/>
        </p:blipFill>
        <p:spPr>
          <a:xfrm>
            <a:off x="6714438" y="1634599"/>
            <a:ext cx="5139039" cy="35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47" y="5347982"/>
            <a:ext cx="927249" cy="94785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808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E314F28F97E47986E2C99C3BA7E8C" ma:contentTypeVersion="0" ma:contentTypeDescription="Create a new document." ma:contentTypeScope="" ma:versionID="44791c22d50d9d1f64dfe058c924fc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7EC4F9-8086-45C5-B02F-9737951003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AC2B3E-E8BB-492B-92C4-699AF288DAD3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A00D85D-63B4-4231-A978-FF39D8234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Widescreen</PresentationFormat>
  <Paragraphs>47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Bodoni MT Black</vt:lpstr>
      <vt:lpstr>Calibri</vt:lpstr>
      <vt:lpstr>Century Gothic</vt:lpstr>
      <vt:lpstr>Wingdings 3</vt:lpstr>
      <vt:lpstr>Ion Boardroom</vt:lpstr>
      <vt:lpstr>WORKFORCE SOLUTIONS</vt:lpstr>
      <vt:lpstr>W</vt:lpstr>
      <vt:lpstr>O</vt:lpstr>
      <vt:lpstr>R</vt:lpstr>
      <vt:lpstr>K</vt:lpstr>
      <vt:lpstr>F</vt:lpstr>
      <vt:lpstr>O</vt:lpstr>
      <vt:lpstr>R</vt:lpstr>
      <vt:lpstr>C</vt:lpstr>
      <vt:lpstr>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SOLUTIONS</dc:title>
  <dc:creator>Nguyen, Dat</dc:creator>
  <cp:lastModifiedBy>Nguyen, Dat</cp:lastModifiedBy>
  <cp:revision>3</cp:revision>
  <dcterms:modified xsi:type="dcterms:W3CDTF">2017-05-17T18:47:35Z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0x010100952E314F28F97E47986E2C99C3BA7E8C</vt:lpwstr>
  </property>
</Properties>
</file>