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7D31"/>
    <a:srgbClr val="C89A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4" tIns="45977" rIns="91954" bIns="45977" numCol="1" anchor="t" anchorCtr="0" compatLnSpc="1">
            <a:prstTxWarp prst="textNoShape">
              <a:avLst/>
            </a:prstTxWarp>
          </a:bodyPr>
          <a:lstStyle>
            <a:lvl1pPr defTabSz="920750">
              <a:defRPr sz="1200"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4" tIns="45977" rIns="91954" bIns="459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0775" y="692150"/>
            <a:ext cx="4616450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87850"/>
            <a:ext cx="548640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4" tIns="45977" rIns="91954" bIns="459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4" tIns="45977" rIns="91954" bIns="45977" numCol="1" anchor="b" anchorCtr="0" compatLnSpc="1">
            <a:prstTxWarp prst="textNoShape">
              <a:avLst/>
            </a:prstTxWarp>
          </a:bodyPr>
          <a:lstStyle>
            <a:lvl1pPr defTabSz="920750">
              <a:defRPr sz="1200"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72525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4" tIns="45977" rIns="91954" bIns="459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29E51B60-E98D-4092-A87D-0E0857BE7C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8174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MS PGothic" pitchFamily="34" charset="-128"/>
        <a:cs typeface="ＭＳ Ｐゴシック" pitchFamily="9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MS PGothic" pitchFamily="34" charset="-128"/>
        <a:cs typeface="ＭＳ Ｐゴシック" pitchFamily="96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MS PGothic" pitchFamily="34" charset="-128"/>
        <a:cs typeface="ＭＳ Ｐゴシック" pitchFamily="96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MS PGothic" pitchFamily="34" charset="-128"/>
        <a:cs typeface="ＭＳ Ｐゴシック" pitchFamily="96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MS PGothic" pitchFamily="34" charset="-128"/>
        <a:cs typeface="ＭＳ Ｐゴシック" pitchFamily="96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143FD2-AC66-405F-AC20-0C98C0A18A70}" type="slidenum">
              <a:rPr lang="en-US" smtClean="0">
                <a:ea typeface="MS PGothic" pitchFamily="34" charset="-128"/>
              </a:rPr>
              <a:pPr/>
              <a:t>1</a:t>
            </a:fld>
            <a:endParaRPr lang="en-US">
              <a:ea typeface="MS PGothic" pitchFamily="34" charset="-128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143FD2-AC66-405F-AC20-0C98C0A18A70}" type="slidenum">
              <a:rPr lang="en-US" smtClean="0">
                <a:ea typeface="MS PGothic" pitchFamily="34" charset="-128"/>
              </a:rPr>
              <a:pPr/>
              <a:t>2</a:t>
            </a:fld>
            <a:endParaRPr lang="en-US">
              <a:ea typeface="MS PGothic" pitchFamily="34" charset="-128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399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143FD2-AC66-405F-AC20-0C98C0A18A70}" type="slidenum">
              <a:rPr lang="en-US" smtClean="0">
                <a:ea typeface="MS PGothic" pitchFamily="34" charset="-128"/>
              </a:rPr>
              <a:pPr/>
              <a:t>3</a:t>
            </a:fld>
            <a:endParaRPr lang="en-US">
              <a:ea typeface="MS PGothic" pitchFamily="34" charset="-128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56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143FD2-AC66-405F-AC20-0C98C0A18A70}" type="slidenum">
              <a:rPr lang="en-US" smtClean="0">
                <a:ea typeface="MS PGothic" pitchFamily="34" charset="-128"/>
              </a:rPr>
              <a:pPr/>
              <a:t>4</a:t>
            </a:fld>
            <a:endParaRPr lang="en-US">
              <a:ea typeface="MS PGothic" pitchFamily="34" charset="-128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797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143FD2-AC66-405F-AC20-0C98C0A18A70}" type="slidenum">
              <a:rPr lang="en-US" smtClean="0">
                <a:ea typeface="MS PGothic" pitchFamily="34" charset="-128"/>
              </a:rPr>
              <a:pPr/>
              <a:t>5</a:t>
            </a:fld>
            <a:endParaRPr lang="en-US">
              <a:ea typeface="MS PGothic" pitchFamily="34" charset="-128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956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143FD2-AC66-405F-AC20-0C98C0A18A70}" type="slidenum">
              <a:rPr lang="en-US" smtClean="0">
                <a:ea typeface="MS PGothic" pitchFamily="34" charset="-128"/>
              </a:rPr>
              <a:pPr/>
              <a:t>6</a:t>
            </a:fld>
            <a:endParaRPr lang="en-US">
              <a:ea typeface="MS PGothic" pitchFamily="34" charset="-128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86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1"/>
            <a:ext cx="7772400" cy="1143000"/>
          </a:xfrm>
        </p:spPr>
        <p:txBody>
          <a:bodyPr anchor="b" anchorCtr="0"/>
          <a:lstStyle>
            <a:lvl1pPr algn="l">
              <a:defRPr sz="3600">
                <a:latin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00200"/>
            <a:ext cx="7772400" cy="990600"/>
          </a:xfrm>
        </p:spPr>
        <p:txBody>
          <a:bodyPr/>
          <a:lstStyle>
            <a:lvl1pPr marL="0" indent="0" algn="l">
              <a:buNone/>
              <a:defRPr sz="2400" b="0" i="1">
                <a:solidFill>
                  <a:srgbClr val="C97D31"/>
                </a:solidFill>
                <a:latin typeface="Arial Narrow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EA342-EB07-4CFC-93DA-11A4C9876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AJC_tagline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105400"/>
            <a:ext cx="4572000" cy="255634"/>
          </a:xfrm>
          <a:prstGeom prst="rect">
            <a:avLst/>
          </a:prstGeom>
        </p:spPr>
      </p:pic>
      <p:pic>
        <p:nvPicPr>
          <p:cNvPr id="9" name="Picture 8" descr="WS-logo-color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318" y="3124200"/>
            <a:ext cx="5091882" cy="1160949"/>
          </a:xfrm>
          <a:prstGeom prst="rect">
            <a:avLst/>
          </a:prstGeom>
        </p:spPr>
      </p:pic>
      <p:sp>
        <p:nvSpPr>
          <p:cNvPr id="10" name="Rectangle 10"/>
          <p:cNvSpPr>
            <a:spLocks noChangeArrowheads="1"/>
          </p:cNvSpPr>
          <p:nvPr userDrawn="1"/>
        </p:nvSpPr>
        <p:spPr bwMode="auto">
          <a:xfrm>
            <a:off x="609600" y="5638800"/>
            <a:ext cx="525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800" dirty="0"/>
              <a:t>Workforce Solutions is an equal opportunity employer/program. </a:t>
            </a:r>
            <a:br>
              <a:rPr lang="en-US" sz="800" dirty="0"/>
            </a:br>
            <a:r>
              <a:rPr lang="en-US" sz="800" dirty="0"/>
              <a:t>Auxiliary aids and services are available upon request to individuals with disabilities. </a:t>
            </a:r>
            <a:br>
              <a:rPr lang="en-US" sz="800" dirty="0"/>
            </a:br>
            <a:r>
              <a:rPr lang="en-US" sz="800" dirty="0"/>
              <a:t>Relay Texas Numbers: 1.800.735.2989 (TDD) 1.800.735.2988 (voice) or 711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8D285-FB12-4B34-A88B-A4174E6830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EB9B9-2199-4325-8263-27AEB158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47045-BD7B-4A52-A9C0-5F59E33FE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96E0A-A46A-4DC2-81BB-587EE16EB7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5D0D3-9DAA-4685-AF70-D3DE784E1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A7718-E25B-4062-85B3-4643DE6AB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6AF7C-D898-4458-A251-CAE3880D19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B1529-D263-4F2B-A74A-36C49CA6D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11EA8-6FA0-424E-A71C-2CF371DEE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9C39A-22A5-4FF2-8BDC-C7B141481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charset="-128"/>
              </a:defRPr>
            </a:lvl1pPr>
          </a:lstStyle>
          <a:p>
            <a:pPr>
              <a:defRPr/>
            </a:pPr>
            <a:fld id="{2F3366A5-869C-41A0-81CD-E8E4D303B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pitchFamily="96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  <a:ea typeface="MS PGothic" pitchFamily="34" charset="-128"/>
          <a:cs typeface="ＭＳ Ｐゴシック" pitchFamily="9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  <a:ea typeface="MS PGothic" pitchFamily="34" charset="-128"/>
          <a:cs typeface="ＭＳ Ｐゴシック" pitchFamily="9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  <a:ea typeface="MS PGothic" pitchFamily="34" charset="-128"/>
          <a:cs typeface="ＭＳ Ｐゴシック" pitchFamily="9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  <a:ea typeface="MS PGothic" pitchFamily="34" charset="-128"/>
          <a:cs typeface="ＭＳ Ｐゴシック" pitchFamily="96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pitchFamily="96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ＭＳ Ｐゴシック" pitchFamily="9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ＭＳ Ｐゴシック" pitchFamily="9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ＭＳ Ｐゴシック" pitchFamily="9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ＭＳ Ｐゴシック" pitchFamily="96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1447800" y="304800"/>
            <a:ext cx="716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C97D31"/>
                </a:solidFill>
                <a:latin typeface="Arial Narrow Bold" charset="0"/>
              </a:rPr>
              <a:t>Jason Hamilton Brown</a:t>
            </a:r>
            <a:endParaRPr lang="en-US" dirty="0"/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524000" y="1143000"/>
            <a:ext cx="7086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I AM Workforce Solutions Nomination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801515"/>
            <a:ext cx="5715000" cy="406588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66800" y="6071763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Equal Opportunity Employer/Program. Auxiliary Aids and Services are</a:t>
            </a:r>
          </a:p>
          <a:p>
            <a:r>
              <a:rPr lang="en-US" sz="1200" dirty="0"/>
              <a:t>available upon request to individuals with disabilities. </a:t>
            </a:r>
          </a:p>
          <a:p>
            <a:r>
              <a:rPr lang="en-US" sz="1200" dirty="0"/>
              <a:t>Relay Texas: 1-800-735-2989 (TDD) and 1-800-735-2988 (Voice) or 711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1447800" y="304800"/>
            <a:ext cx="716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C97D31"/>
                </a:solidFill>
                <a:latin typeface="Arial Narrow Bold" charset="0"/>
              </a:rPr>
              <a:t>Understanding The Resources…</a:t>
            </a:r>
            <a:endParaRPr lang="en-US" dirty="0"/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524000" y="1143000"/>
            <a:ext cx="7086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Jason started in March 2017 and was tasked with organizing the Hire Houston Youth Kickoff &amp; Hiring Event on Saturday May 6, 2017 at WS – Southeast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used resources within and outside our system to pull together help from Employer Services, ITEP, ad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BakerRipley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work as one team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 grassroots effort to reach out to young adults from recruiting in our career offices, having a presence at local high schools, utilizing social media, and securing commitments from local homeless shelters and community partners</a:t>
            </a: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61352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1447800" y="228600"/>
            <a:ext cx="7162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C97D31"/>
                </a:solidFill>
                <a:latin typeface="Arial Narrow Bold" charset="0"/>
              </a:rPr>
              <a:t>Small Innovation, Huge Impact</a:t>
            </a:r>
            <a:endParaRPr lang="en-US" sz="3600" dirty="0"/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447800" y="914400"/>
            <a:ext cx="70866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Hire Houston Kickoff featured employers outside a room, brought the action out to entire career office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 employers to staff cubicles as they arrived to not show any potential no-shows as traditional job fairs do with empty tables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Secured employer commitments to interview all young adults, not simply collect resumes, direct to website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applications, paper or electronic, were completed prior to meeting with employers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gave away neckties and taught how to tie them!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38473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1447800" y="228600"/>
            <a:ext cx="7162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C97D31"/>
                </a:solidFill>
                <a:latin typeface="Arial Narrow Bold" charset="0"/>
              </a:rPr>
              <a:t>Houston Mayor Sylvester Turner</a:t>
            </a:r>
            <a:endParaRPr lang="en-US" sz="3600" dirty="0"/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552977" y="5029200"/>
            <a:ext cx="7086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Houston Mayor Sylvester Turner spoke to a crowd of 200 young adults plus parents and employers!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066800"/>
            <a:ext cx="64770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22831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1447800" y="228600"/>
            <a:ext cx="7162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C97D31"/>
                </a:solidFill>
                <a:latin typeface="Arial Narrow Bold" charset="0"/>
              </a:rPr>
              <a:t>200 Young Adults!</a:t>
            </a:r>
            <a:endParaRPr lang="en-US" sz="3600" dirty="0"/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295400" y="4267200"/>
            <a:ext cx="7086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employer surveys, employers expect to fill 55 positions from the event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Jason has already started planning post-event services for those not extended offers!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066800"/>
            <a:ext cx="3810000" cy="294270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255" y="1075112"/>
            <a:ext cx="3877597" cy="293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75825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1447800" y="228600"/>
            <a:ext cx="7162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C97D31"/>
                </a:solidFill>
                <a:latin typeface="Arial Narrow Bold" charset="0"/>
              </a:rPr>
              <a:t>Jason IS Workforce Solutions!</a:t>
            </a:r>
            <a:endParaRPr lang="en-US" sz="3600" dirty="0"/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600200" y="4495800"/>
            <a:ext cx="7086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His professionalism, excellent customer service, hard work ethic, team work, and high energy embody our number one Guiding Principle – Jason IS Workforce Solutions!!!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914400"/>
            <a:ext cx="67818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88483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314</Words>
  <Application>Microsoft Office PowerPoint</Application>
  <PresentationFormat>On-screen Show (4:3)</PresentationFormat>
  <Paragraphs>28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ＭＳ Ｐゴシック</vt:lpstr>
      <vt:lpstr>ＭＳ Ｐゴシック</vt:lpstr>
      <vt:lpstr>Arial</vt:lpstr>
      <vt:lpstr>Arial Narrow</vt:lpstr>
      <vt:lpstr>Arial Narrow Bold</vt:lpstr>
      <vt:lpstr>Geneva</vt:lpstr>
      <vt:lpstr>Times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Gilbreath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Are We - Honeycomb Template</dc:title>
  <dc:subject>Who Are We - Honeycomb Template</dc:subject>
  <dc:creator>G3</dc:creator>
  <cp:keywords>Who Are We - Honeycomb Template</cp:keywords>
  <cp:lastModifiedBy>Nguyen, Dat</cp:lastModifiedBy>
  <cp:revision>34</cp:revision>
  <dcterms:created xsi:type="dcterms:W3CDTF">2001-08-20T19:59:12Z</dcterms:created>
  <dcterms:modified xsi:type="dcterms:W3CDTF">2017-05-17T18:50:44Z</dcterms:modified>
  <cp:category>Outreach Resource</cp:category>
</cp:coreProperties>
</file>